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Lato" panose="020F0502020204030203" pitchFamily="34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80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tytułowy – wariant A (jasny). Logo poziome w kolorze, duży czerwony element K po prawej. Podmień tytuł, podtytuł i dane prelegenta.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tytułowy – wariant B (czerwony ze zdjęciem). Po prawej miejsce na zdjęcie w pełnej wysokości – wstaw je przez Dodaj obraz. Czarny element K łączy obie części.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Agenda. Każdy punkt może odpowiadać jednej sekcji prezentacji.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tytułowy sekcji. Numer, tytuł i jedno zdanie opisu.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z jednym blokiem tekstu. Szary element K w tle jest dekoracyjny.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Dwie kolumny tekstu z nagłówkami.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Trzy bloki tekstu na różnych tłach: szarym, czarnym i czerwonym.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Wykres słupkowy na białym panelu. Wysokość słupka zmienia się w jego stylu (height w px, maksymalnie ok. 360 px); wartości [__] i etykiety [rok] do uzupełnienia. Ostatni słupek wyróżniony na czerwono.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tytułowy sekcji. Numer, tytuł i jedno zdanie opisu.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Zdjęcie na pełną wysokość po lewej, tekst po prawej – w całości poza zdjęciem.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Układ galerii: jedno zdjęcie główne i dwa uzupełniające.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Trzy zdjęcia w rzędzie z krótkimi podpisami – np. ludzie, miejsca, wydarzenia.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Dwa zdjęcia obok siebie z podpisami – np. porównanie, dwa miejsca, dwie osoby.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Zdjęcie na cały slajd, tekst w białym bloku. Wybierz kadr z wolną przestrzenią w lewym dolnym rogu.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końcowy: podziękowanie, dane kontaktowe i pionowe logo na czerwonym panelu.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8255000" cy="502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23660"/>
            <a:ext cx="10566400" cy="422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8255000" cy="502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23660"/>
            <a:ext cx="10566400" cy="422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ement graficzny K"/>
          <p:cNvPicPr>
            <a:picLocks noChangeAspect="1"/>
          </p:cNvPicPr>
          <p:nvPr/>
        </p:nvPicPr>
        <p:blipFill>
          <a:blip r:embed="rId3"/>
          <a:srcRect t="-17" b="-17"/>
          <a:stretch/>
        </p:blipFill>
        <p:spPr>
          <a:xfrm>
            <a:off x="7486650" y="0"/>
            <a:ext cx="4705350" cy="6858000"/>
          </a:xfrm>
          <a:prstGeom prst="rect">
            <a:avLst/>
          </a:prstGeom>
        </p:spPr>
      </p:pic>
      <p:pic>
        <p:nvPicPr>
          <p:cNvPr id="3" name="Image 1" descr="Logo Uniwersytetu Jana Kochanowskiego w Kielcach"/>
          <p:cNvPicPr>
            <a:picLocks noChangeAspect="1"/>
          </p:cNvPicPr>
          <p:nvPr/>
        </p:nvPicPr>
        <p:blipFill>
          <a:blip r:embed="rId4"/>
          <a:srcRect l="-208" r="-208"/>
          <a:stretch/>
        </p:blipFill>
        <p:spPr>
          <a:xfrm>
            <a:off x="812800" y="812800"/>
            <a:ext cx="2413000" cy="762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2800" y="2337858"/>
            <a:ext cx="680212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[NAZWA WYDARZENIA / JEDNOSTKI]</a:t>
            </a:r>
            <a:endParaRPr lang="en-US" sz="1200" dirty="0"/>
          </a:p>
        </p:txBody>
      </p:sp>
      <p:sp>
        <p:nvSpPr>
          <p:cNvPr id="5" name="Text 1"/>
          <p:cNvSpPr>
            <a:spLocks noGrp="1"/>
          </p:cNvSpPr>
          <p:nvPr>
            <p:ph type="title"/>
          </p:nvPr>
        </p:nvSpPr>
        <p:spPr>
          <a:xfrm>
            <a:off x="812800" y="2754388"/>
            <a:ext cx="6802120" cy="1476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12"/>
              </a:lnSpc>
              <a:buNone/>
            </a:pPr>
            <a:r>
              <a:rPr lang="en-US" sz="5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Tytuł prezentacji w dwóch liniach</a:t>
            </a:r>
            <a:endParaRPr lang="en-US" sz="5600" dirty="0"/>
          </a:p>
        </p:txBody>
      </p:sp>
      <p:sp>
        <p:nvSpPr>
          <p:cNvPr id="6" name="Text 2"/>
          <p:cNvSpPr/>
          <p:nvPr/>
        </p:nvSpPr>
        <p:spPr>
          <a:xfrm>
            <a:off x="812800" y="4408412"/>
            <a:ext cx="6802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Podtytuł, który w jednym zdaniu dopowiada, o czym będzie mowa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812800" y="5831870"/>
            <a:ext cx="680212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[Imię i nazwisko prelegenta]</a:t>
            </a: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· [Wydział / jednostka] · Kielce, [data]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525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ejsce na zdjęcie – kampus, wydarzenie lub bohater prezentacji"/>
          <p:cNvPicPr>
            <a:picLocks noChangeAspect="1"/>
          </p:cNvPicPr>
          <p:nvPr/>
        </p:nvPicPr>
        <p:blipFill>
          <a:blip r:embed="rId3"/>
          <a:srcRect l="29167" r="29167"/>
          <a:stretch/>
        </p:blipFill>
        <p:spPr>
          <a:xfrm>
            <a:off x="7112000" y="0"/>
            <a:ext cx="5080000" cy="6858000"/>
          </a:xfrm>
          <a:prstGeom prst="rect">
            <a:avLst/>
          </a:prstGeom>
        </p:spPr>
      </p:pic>
      <p:pic>
        <p:nvPicPr>
          <p:cNvPr id="3" name="Image 1" descr="Logo Uniwersytetu Jana Kochanowskiego w Kielcach (białe)"/>
          <p:cNvPicPr>
            <a:picLocks noChangeAspect="1"/>
          </p:cNvPicPr>
          <p:nvPr/>
        </p:nvPicPr>
        <p:blipFill>
          <a:blip r:embed="rId4"/>
          <a:srcRect l="-227" r="-227"/>
          <a:stretch/>
        </p:blipFill>
        <p:spPr>
          <a:xfrm>
            <a:off x="812800" y="812800"/>
            <a:ext cx="2216150" cy="69850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/>
          </p:nvPr>
        </p:nvSpPr>
        <p:spPr>
          <a:xfrm>
            <a:off x="812800" y="2514374"/>
            <a:ext cx="5363210" cy="1476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12"/>
              </a:lnSpc>
              <a:buNone/>
            </a:pPr>
            <a:r>
              <a:rPr lang="en-US" sz="5600" b="1" i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Tytuł prezentacji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812800" y="4168398"/>
            <a:ext cx="53632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Podtytuł lub nazwa wydarzenia, konferencji czy projektu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812800" y="5831870"/>
            <a:ext cx="536321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[Imię i nazwisko]</a:t>
            </a:r>
            <a:r>
              <a:rPr lang="en-US" sz="12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· Kielce, [data]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ement graficzny K"/>
          <p:cNvPicPr>
            <a:picLocks noChangeAspect="1"/>
          </p:cNvPicPr>
          <p:nvPr/>
        </p:nvPicPr>
        <p:blipFill>
          <a:blip r:embed="rId3"/>
          <a:srcRect t="-17" b="-17"/>
          <a:stretch/>
        </p:blipFill>
        <p:spPr>
          <a:xfrm>
            <a:off x="7486650" y="0"/>
            <a:ext cx="47053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12800" y="812800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654050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Plan prezentacji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812800" y="1877634"/>
            <a:ext cx="635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12800" y="2018998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625600" y="2018998"/>
            <a:ext cx="536321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Kim jesteśmy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812800" y="2517473"/>
            <a:ext cx="635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812800" y="2658836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625600" y="2658836"/>
            <a:ext cx="536321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Najważniejsze obszary działania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812800" y="3157311"/>
            <a:ext cx="635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9"/>
          <p:cNvSpPr/>
          <p:nvPr/>
        </p:nvSpPr>
        <p:spPr>
          <a:xfrm>
            <a:off x="812800" y="3298675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03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625600" y="3298675"/>
            <a:ext cx="536321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Materiał ilustracyjny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812800" y="3797150"/>
            <a:ext cx="635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2"/>
          <p:cNvSpPr/>
          <p:nvPr/>
        </p:nvSpPr>
        <p:spPr>
          <a:xfrm>
            <a:off x="812800" y="3938512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04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625600" y="3938512"/>
            <a:ext cx="536321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Plany i kolejne kroki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812800" y="4436987"/>
            <a:ext cx="635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5"/>
          <p:cNvSpPr/>
          <p:nvPr/>
        </p:nvSpPr>
        <p:spPr>
          <a:xfrm>
            <a:off x="812800" y="4578350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05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625600" y="4578350"/>
            <a:ext cx="536321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Podsumowanie i kontakt</a:t>
            </a:r>
            <a:endParaRPr lang="en-US" sz="2000" dirty="0"/>
          </a:p>
        </p:txBody>
      </p:sp>
      <p:pic>
        <p:nvPicPr>
          <p:cNvPr id="20" name="Image 1" descr="Sygnet UJ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31900" y="6268735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10820400" y="6268735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ement graficzny K"/>
          <p:cNvPicPr>
            <a:picLocks noChangeAspect="1"/>
          </p:cNvPicPr>
          <p:nvPr/>
        </p:nvPicPr>
        <p:blipFill>
          <a:blip r:embed="rId3"/>
          <a:srcRect t="-17" b="-17"/>
          <a:stretch/>
        </p:blipFill>
        <p:spPr>
          <a:xfrm>
            <a:off x="7486650" y="0"/>
            <a:ext cx="470535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075695"/>
            <a:ext cx="10883392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01</a:t>
            </a:r>
            <a:endParaRPr lang="en-US" sz="56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2990095"/>
            <a:ext cx="5886450" cy="750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12"/>
              </a:lnSpc>
              <a:buNone/>
            </a:pPr>
            <a:r>
              <a:rPr lang="en-US" sz="5600" b="1" i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Tytuł sekcji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812800" y="3918707"/>
            <a:ext cx="562483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Jedno zdanie zapowiadające, czego dotyczy ta część prezentacji</a:t>
            </a:r>
            <a:endParaRPr lang="en-US" sz="2000" dirty="0"/>
          </a:p>
        </p:txBody>
      </p:sp>
      <p:pic>
        <p:nvPicPr>
          <p:cNvPr id="6" name="Image 1" descr="Logo UJK (białe)"/>
          <p:cNvPicPr>
            <a:picLocks noChangeAspect="1"/>
          </p:cNvPicPr>
          <p:nvPr/>
        </p:nvPicPr>
        <p:blipFill>
          <a:blip r:embed="rId4"/>
          <a:srcRect l="-391" r="-391"/>
          <a:stretch/>
        </p:blipFill>
        <p:spPr>
          <a:xfrm>
            <a:off x="812800" y="6096000"/>
            <a:ext cx="1289050" cy="4064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47860" y="6238270"/>
            <a:ext cx="183134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ement graficzny K"/>
          <p:cNvPicPr>
            <a:picLocks noChangeAspect="1"/>
          </p:cNvPicPr>
          <p:nvPr/>
        </p:nvPicPr>
        <p:blipFill>
          <a:blip r:embed="rId3"/>
          <a:srcRect t="-17" b="-17"/>
          <a:stretch/>
        </p:blipFill>
        <p:spPr>
          <a:xfrm>
            <a:off x="7486650" y="0"/>
            <a:ext cx="47053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12800" y="812800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640969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Tytuł slajdu z blokiem tekstu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812800" y="1874459"/>
            <a:ext cx="6409690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Wprowadzenie – dwa, trzy zdania, które streszczają najważniejszą myśl slajdu. Ten akapit czyta się jako pierwszy.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12800" y="3106359"/>
            <a:ext cx="6409690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Tekst główny rozwija temat. Warto pisać krótkimi akapitami i jednym wątkiem na slajd. Jeśli treści jest więcej, lepiej podzielić ją na dwa slajdy niż zmniejszać czcionkę. </a:t>
            </a: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Pogrubienie</a:t>
            </a: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pomaga wyróżnić kluczowe pojęcie.</a:t>
            </a:r>
            <a:endParaRPr lang="en-US" sz="1500" dirty="0"/>
          </a:p>
        </p:txBody>
      </p:sp>
      <p:pic>
        <p:nvPicPr>
          <p:cNvPr id="7" name="Image 1" descr="Sygnet UJ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31900" y="6268737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0820400" y="6268737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850265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Tytuł slajdu z dwiema kolumnami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1982409"/>
            <a:ext cx="4876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812800" y="2188936"/>
            <a:ext cx="5023104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2529266"/>
            <a:ext cx="502310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Pierwsza kolumna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2800" y="2961066"/>
            <a:ext cx="5023104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Tekst pierwszej kolumny. Dobrze sprawdza się przy porównaniach, zestawieniach „przed i po” albo przy opisie dwóch równorzędnych obszarów.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502400" y="1982409"/>
            <a:ext cx="4876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6502400" y="2188936"/>
            <a:ext cx="5023104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02400" y="2529266"/>
            <a:ext cx="502310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Druga kolumna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502400" y="2961066"/>
            <a:ext cx="5023104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Tekst drugiej kolumny. Utrzymuj podobną długość obu tekstów, żeby kolumny kończyły się mniej więcej na tej samej wysokości.</a:t>
            </a:r>
            <a:endParaRPr lang="en-US" sz="1500" dirty="0"/>
          </a:p>
        </p:txBody>
      </p:sp>
      <p:pic>
        <p:nvPicPr>
          <p:cNvPr id="12" name="Image 0" descr="Sygnet UJ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231900" y="6268737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820400" y="6268737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850265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Bloki tekstu na wyróżnionym tle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1976059"/>
            <a:ext cx="3386667" cy="379095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812800" y="2001459"/>
            <a:ext cx="3386667" cy="0"/>
          </a:xfrm>
          <a:prstGeom prst="line">
            <a:avLst/>
          </a:prstGeom>
          <a:noFill/>
          <a:ln w="50800">
            <a:solidFill>
              <a:srgbClr val="E5252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1117600" y="2329241"/>
            <a:ext cx="286037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Blok na szarym tle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17600" y="2761041"/>
            <a:ext cx="2860379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Krótki opis pierwszego zagadnienia – dwa, trzy zdania.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402667" y="1976059"/>
            <a:ext cx="3386667" cy="379095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4707467" y="2280859"/>
            <a:ext cx="286037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Blok na czarnym tle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707467" y="2712659"/>
            <a:ext cx="2860379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B4B4B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Dobry na informację, która ma przyciągnąć wzrok.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992534" y="1976059"/>
            <a:ext cx="3386667" cy="379095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8297334" y="2280859"/>
            <a:ext cx="286037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Blok na czerwonym tle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97334" y="2712659"/>
            <a:ext cx="2860379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Najmocniejsze wyróżnienie – używaj raz na slajd.</a:t>
            </a:r>
            <a:endParaRPr lang="en-US" sz="1500" dirty="0"/>
          </a:p>
        </p:txBody>
      </p:sp>
      <p:pic>
        <p:nvPicPr>
          <p:cNvPr id="14" name="Image 0" descr="Sygnet UJ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231900" y="6268737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820400" y="6268737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850265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Uczelnia w liczbach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1631950"/>
            <a:ext cx="10566400" cy="388363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1168400" y="1885950"/>
            <a:ext cx="1015085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[Nazwa wskaźnika, np. liczba studentów w kolejnych latach]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86933" y="3486150"/>
            <a:ext cx="1193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[__]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168400" y="3829050"/>
            <a:ext cx="1430867" cy="952500"/>
          </a:xfrm>
          <a:prstGeom prst="rect">
            <a:avLst/>
          </a:prstGeom>
          <a:solidFill>
            <a:srgbClr val="B4B4B3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2971800" y="3232150"/>
            <a:ext cx="1193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[__]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853267" y="3575050"/>
            <a:ext cx="1430867" cy="1206500"/>
          </a:xfrm>
          <a:prstGeom prst="rect">
            <a:avLst/>
          </a:prstGeom>
          <a:solidFill>
            <a:srgbClr val="B4B4B3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4656667" y="3073400"/>
            <a:ext cx="1193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[__]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38133" y="3416300"/>
            <a:ext cx="1430867" cy="1365250"/>
          </a:xfrm>
          <a:prstGeom prst="rect">
            <a:avLst/>
          </a:prstGeom>
          <a:solidFill>
            <a:srgbClr val="B4B4B3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6341533" y="2851150"/>
            <a:ext cx="1193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[__]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23000" y="3194050"/>
            <a:ext cx="1430867" cy="1587500"/>
          </a:xfrm>
          <a:prstGeom prst="rect">
            <a:avLst/>
          </a:prstGeom>
          <a:solidFill>
            <a:srgbClr val="B4B4B3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8026400" y="2597150"/>
            <a:ext cx="1193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[__]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907867" y="2940050"/>
            <a:ext cx="1430867" cy="1841500"/>
          </a:xfrm>
          <a:prstGeom prst="rect">
            <a:avLst/>
          </a:prstGeom>
          <a:solidFill>
            <a:srgbClr val="B4B4B3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6" name="Text 14"/>
          <p:cNvSpPr/>
          <p:nvPr/>
        </p:nvSpPr>
        <p:spPr>
          <a:xfrm>
            <a:off x="9711267" y="2279650"/>
            <a:ext cx="1193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[__]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592734" y="2622550"/>
            <a:ext cx="1430867" cy="21590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8" name="Shape 16"/>
          <p:cNvSpPr/>
          <p:nvPr/>
        </p:nvSpPr>
        <p:spPr>
          <a:xfrm>
            <a:off x="1168400" y="4908550"/>
            <a:ext cx="9855200" cy="127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9" name="Text 17"/>
          <p:cNvSpPr/>
          <p:nvPr/>
        </p:nvSpPr>
        <p:spPr>
          <a:xfrm>
            <a:off x="1143000" y="5048250"/>
            <a:ext cx="1481667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[rok 1]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827867" y="5048250"/>
            <a:ext cx="1481667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[rok 2]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12733" y="5048250"/>
            <a:ext cx="1481667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[rok 3]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97600" y="5048250"/>
            <a:ext cx="1481667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[rok 4]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882467" y="5048250"/>
            <a:ext cx="1481667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[rok 5]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567334" y="5048250"/>
            <a:ext cx="1481667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[rok 6]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12800" y="5628673"/>
            <a:ext cx="10883392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Źródło: [podaj źródło danych i rok]</a:t>
            </a:r>
            <a:endParaRPr lang="en-US" sz="1200" dirty="0"/>
          </a:p>
        </p:txBody>
      </p:sp>
      <p:pic>
        <p:nvPicPr>
          <p:cNvPr id="26" name="Image 0" descr="Sygnet UJ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231900" y="6268734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10820400" y="6268734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525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ement graficzny K"/>
          <p:cNvPicPr>
            <a:picLocks noChangeAspect="1"/>
          </p:cNvPicPr>
          <p:nvPr/>
        </p:nvPicPr>
        <p:blipFill>
          <a:blip r:embed="rId3"/>
          <a:srcRect t="-17" b="-17"/>
          <a:stretch/>
        </p:blipFill>
        <p:spPr>
          <a:xfrm>
            <a:off x="7486650" y="0"/>
            <a:ext cx="470535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878087"/>
            <a:ext cx="10883392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02</a:t>
            </a:r>
            <a:endParaRPr lang="en-US" sz="56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2792487"/>
            <a:ext cx="5886450" cy="1476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12"/>
              </a:lnSpc>
              <a:buNone/>
            </a:pPr>
            <a:r>
              <a:rPr lang="en-US" sz="5600" b="1" i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Materiał ilustracyjny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812800" y="4446513"/>
            <a:ext cx="562483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Slajdy, w których główną rolę grają zdjęcia</a:t>
            </a:r>
            <a:endParaRPr lang="en-US" sz="2000" dirty="0"/>
          </a:p>
        </p:txBody>
      </p:sp>
      <p:pic>
        <p:nvPicPr>
          <p:cNvPr id="6" name="Image 1" descr="Logo UJK (białe)"/>
          <p:cNvPicPr>
            <a:picLocks noChangeAspect="1"/>
          </p:cNvPicPr>
          <p:nvPr/>
        </p:nvPicPr>
        <p:blipFill>
          <a:blip r:embed="rId4"/>
          <a:srcRect l="-391" r="-391"/>
          <a:stretch/>
        </p:blipFill>
        <p:spPr>
          <a:xfrm>
            <a:off x="812800" y="6096000"/>
            <a:ext cx="1289050" cy="4064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47860" y="6238273"/>
            <a:ext cx="183134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ejsce na zdjęcie"/>
          <p:cNvPicPr>
            <a:picLocks noChangeAspect="1"/>
          </p:cNvPicPr>
          <p:nvPr/>
        </p:nvPicPr>
        <p:blipFill>
          <a:blip r:embed="rId3"/>
          <a:srcRect l="26667" r="26667"/>
          <a:stretch/>
        </p:blipFill>
        <p:spPr>
          <a:xfrm>
            <a:off x="0" y="0"/>
            <a:ext cx="56896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02400" y="2337482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4" name="Text 1"/>
          <p:cNvSpPr/>
          <p:nvPr/>
        </p:nvSpPr>
        <p:spPr>
          <a:xfrm>
            <a:off x="6502400" y="2540682"/>
            <a:ext cx="5023104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[ETYKIETA]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6502400" y="2906409"/>
            <a:ext cx="568960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Tytuł slajdu ze zdjęciem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502400" y="3663268"/>
            <a:ext cx="5023104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Tekst towarzyszący zdjęciu: kilka zdań o tym, co pokazuje kadr i dlaczego jest ważny. Zdjęcie zajmuje niemal połowę slajdu.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547860" y="6238273"/>
            <a:ext cx="183134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609600" cy="508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16000"/>
            <a:ext cx="9906000" cy="960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409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Galeria – jedno duże i dwa mniejsze zdjęcia</a:t>
            </a:r>
            <a:endParaRPr lang="en-US" sz="3409" dirty="0"/>
          </a:p>
        </p:txBody>
      </p:sp>
      <p:pic>
        <p:nvPicPr>
          <p:cNvPr id="4" name="Image 0" descr="Miejsce na zdjęcie"/>
          <p:cNvPicPr>
            <a:picLocks noChangeAspect="1"/>
          </p:cNvPicPr>
          <p:nvPr/>
        </p:nvPicPr>
        <p:blipFill>
          <a:blip r:embed="rId3"/>
          <a:srcRect l="3125" r="3125"/>
          <a:stretch/>
        </p:blipFill>
        <p:spPr>
          <a:xfrm>
            <a:off x="812800" y="2255614"/>
            <a:ext cx="6350000" cy="3810000"/>
          </a:xfrm>
          <a:prstGeom prst="rect">
            <a:avLst/>
          </a:prstGeom>
        </p:spPr>
      </p:pic>
      <p:pic>
        <p:nvPicPr>
          <p:cNvPr id="5" name="Image 1" descr="Miejsce na zdjęcie"/>
          <p:cNvPicPr>
            <a:picLocks noChangeAspect="1"/>
          </p:cNvPicPr>
          <p:nvPr/>
        </p:nvPicPr>
        <p:blipFill>
          <a:blip r:embed="rId3"/>
          <a:srcRect t="12533" b="12533"/>
          <a:stretch/>
        </p:blipFill>
        <p:spPr>
          <a:xfrm>
            <a:off x="7366000" y="2255614"/>
            <a:ext cx="4013200" cy="1691595"/>
          </a:xfrm>
          <a:prstGeom prst="rect">
            <a:avLst/>
          </a:prstGeom>
        </p:spPr>
      </p:pic>
      <p:pic>
        <p:nvPicPr>
          <p:cNvPr id="6" name="Image 2" descr="Miejsce na zdjęcie"/>
          <p:cNvPicPr>
            <a:picLocks noChangeAspect="1"/>
          </p:cNvPicPr>
          <p:nvPr/>
        </p:nvPicPr>
        <p:blipFill>
          <a:blip r:embed="rId3"/>
          <a:srcRect t="12533" b="12533"/>
          <a:stretch/>
        </p:blipFill>
        <p:spPr>
          <a:xfrm>
            <a:off x="7366000" y="4150407"/>
            <a:ext cx="4013200" cy="1691595"/>
          </a:xfrm>
          <a:prstGeom prst="rect">
            <a:avLst/>
          </a:prstGeom>
        </p:spPr>
      </p:pic>
      <p:pic>
        <p:nvPicPr>
          <p:cNvPr id="7" name="Image 3" descr="Sygnet UJ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231900" y="6268734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10820400" y="6268734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850265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Trzy zdjęcia z podpisami</a:t>
            </a:r>
            <a:endParaRPr lang="en-US" sz="3600" dirty="0"/>
          </a:p>
        </p:txBody>
      </p:sp>
      <p:pic>
        <p:nvPicPr>
          <p:cNvPr id="3" name="Image 0" descr="Miejsce na zdjęcie"/>
          <p:cNvPicPr>
            <a:picLocks noChangeAspect="1"/>
          </p:cNvPicPr>
          <p:nvPr/>
        </p:nvPicPr>
        <p:blipFill>
          <a:blip r:embed="rId3"/>
          <a:srcRect l="15930" r="15930"/>
          <a:stretch/>
        </p:blipFill>
        <p:spPr>
          <a:xfrm>
            <a:off x="812800" y="1620459"/>
            <a:ext cx="3384550" cy="2794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4541459"/>
            <a:ext cx="304800" cy="381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812800" y="4706559"/>
            <a:ext cx="348826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Podpis pierwszego zdjęcia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2800" y="5081209"/>
            <a:ext cx="3488267" cy="2463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Jedno zdanie opisu.</a:t>
            </a:r>
            <a:endParaRPr lang="en-US" sz="1200" dirty="0"/>
          </a:p>
        </p:txBody>
      </p:sp>
      <p:pic>
        <p:nvPicPr>
          <p:cNvPr id="7" name="Image 1" descr="Miejsce na zdjęcie"/>
          <p:cNvPicPr>
            <a:picLocks noChangeAspect="1"/>
          </p:cNvPicPr>
          <p:nvPr/>
        </p:nvPicPr>
        <p:blipFill>
          <a:blip r:embed="rId3"/>
          <a:srcRect l="15930" r="15930"/>
          <a:stretch/>
        </p:blipFill>
        <p:spPr>
          <a:xfrm>
            <a:off x="4402667" y="1620459"/>
            <a:ext cx="3384550" cy="2794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402667" y="4541459"/>
            <a:ext cx="304800" cy="381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5"/>
          <p:cNvSpPr/>
          <p:nvPr/>
        </p:nvSpPr>
        <p:spPr>
          <a:xfrm>
            <a:off x="4402667" y="4706559"/>
            <a:ext cx="348826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Podpis drugiego zdjęcia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4402667" y="5081209"/>
            <a:ext cx="3488267" cy="2463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Jedno zdanie opisu.</a:t>
            </a:r>
            <a:endParaRPr lang="en-US" sz="1200" dirty="0"/>
          </a:p>
        </p:txBody>
      </p:sp>
      <p:pic>
        <p:nvPicPr>
          <p:cNvPr id="11" name="Image 2" descr="Miejsce na zdjęcie"/>
          <p:cNvPicPr>
            <a:picLocks noChangeAspect="1"/>
          </p:cNvPicPr>
          <p:nvPr/>
        </p:nvPicPr>
        <p:blipFill>
          <a:blip r:embed="rId3"/>
          <a:srcRect l="15930" r="15930"/>
          <a:stretch/>
        </p:blipFill>
        <p:spPr>
          <a:xfrm>
            <a:off x="7992534" y="1620459"/>
            <a:ext cx="3384550" cy="27940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7992534" y="4541459"/>
            <a:ext cx="304800" cy="381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3" name="Text 8"/>
          <p:cNvSpPr/>
          <p:nvPr/>
        </p:nvSpPr>
        <p:spPr>
          <a:xfrm>
            <a:off x="7992534" y="4706559"/>
            <a:ext cx="348826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Podpis trzeciego zdjęcia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7992534" y="5081209"/>
            <a:ext cx="3488267" cy="2463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Jedno zdanie opisu.</a:t>
            </a:r>
            <a:endParaRPr lang="en-US" sz="1200" dirty="0"/>
          </a:p>
        </p:txBody>
      </p:sp>
      <p:pic>
        <p:nvPicPr>
          <p:cNvPr id="15" name="Image 3" descr="Sygnet UJ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31900" y="6268734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10820400" y="6268734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8502650" cy="52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Dwa zdjęcia z podpisami</a:t>
            </a:r>
            <a:endParaRPr lang="en-US" sz="3600" dirty="0"/>
          </a:p>
        </p:txBody>
      </p:sp>
      <p:pic>
        <p:nvPicPr>
          <p:cNvPr id="3" name="Image 0" descr="Miejsce na zdjęcie"/>
          <p:cNvPicPr>
            <a:picLocks noChangeAspect="1"/>
          </p:cNvPicPr>
          <p:nvPr/>
        </p:nvPicPr>
        <p:blipFill>
          <a:blip r:embed="rId3"/>
          <a:srcRect t="2070" b="2070"/>
          <a:stretch/>
        </p:blipFill>
        <p:spPr>
          <a:xfrm>
            <a:off x="812800" y="1620459"/>
            <a:ext cx="5181600" cy="2794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4541459"/>
            <a:ext cx="304800" cy="381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812800" y="4706559"/>
            <a:ext cx="533704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Podpis pierwszego zdjęcia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2800" y="5081209"/>
            <a:ext cx="5337048" cy="2463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Jedno zdanie opisu.</a:t>
            </a:r>
            <a:endParaRPr lang="en-US" sz="1200" dirty="0"/>
          </a:p>
        </p:txBody>
      </p:sp>
      <p:pic>
        <p:nvPicPr>
          <p:cNvPr id="7" name="Image 1" descr="Miejsce na zdjęcie"/>
          <p:cNvPicPr>
            <a:picLocks noChangeAspect="1"/>
          </p:cNvPicPr>
          <p:nvPr/>
        </p:nvPicPr>
        <p:blipFill>
          <a:blip r:embed="rId3"/>
          <a:srcRect t="2070" b="2070"/>
          <a:stretch/>
        </p:blipFill>
        <p:spPr>
          <a:xfrm>
            <a:off x="6197600" y="1620459"/>
            <a:ext cx="5181600" cy="2794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97600" y="4541459"/>
            <a:ext cx="304800" cy="381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5"/>
          <p:cNvSpPr/>
          <p:nvPr/>
        </p:nvSpPr>
        <p:spPr>
          <a:xfrm>
            <a:off x="6197600" y="4706559"/>
            <a:ext cx="533704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Podpis drugiego zdjęcia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6197600" y="5081209"/>
            <a:ext cx="5337048" cy="2463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Jedno zdanie opisu.</a:t>
            </a:r>
            <a:endParaRPr lang="en-US" sz="1200" dirty="0"/>
          </a:p>
        </p:txBody>
      </p:sp>
      <p:pic>
        <p:nvPicPr>
          <p:cNvPr id="11" name="Image 2" descr="Sygnet UJ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248400"/>
            <a:ext cx="292100" cy="2540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31900" y="6268740"/>
            <a:ext cx="457835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Uniwersytet Jana Kochanowskiego w Kielcach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10820400" y="6268740"/>
            <a:ext cx="558800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ejsce na zdjęcie w pełnym kadrz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Element graficzny K"/>
          <p:cNvPicPr>
            <a:picLocks noChangeAspect="1"/>
          </p:cNvPicPr>
          <p:nvPr/>
        </p:nvPicPr>
        <p:blipFill>
          <a:blip r:embed="rId4"/>
          <a:srcRect t="-17" b="-17"/>
          <a:stretch/>
        </p:blipFill>
        <p:spPr>
          <a:xfrm>
            <a:off x="7486650" y="0"/>
            <a:ext cx="470535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812800" y="3533930"/>
            <a:ext cx="5588000" cy="251127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5" name="Shape 1"/>
          <p:cNvSpPr/>
          <p:nvPr/>
        </p:nvSpPr>
        <p:spPr>
          <a:xfrm>
            <a:off x="850900" y="3533930"/>
            <a:ext cx="0" cy="2511274"/>
          </a:xfrm>
          <a:prstGeom prst="line">
            <a:avLst/>
          </a:prstGeom>
          <a:noFill/>
          <a:ln w="76200">
            <a:solidFill>
              <a:srgbClr val="E5252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2"/>
          <p:cNvSpPr/>
          <p:nvPr/>
        </p:nvSpPr>
        <p:spPr>
          <a:xfrm>
            <a:off x="1291771" y="3889530"/>
            <a:ext cx="4843708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[ETYKIETA]</a:t>
            </a:r>
            <a:endParaRPr lang="en-US" sz="1200" dirty="0"/>
          </a:p>
        </p:txBody>
      </p:sp>
      <p:sp>
        <p:nvSpPr>
          <p:cNvPr id="7" name="Text 3"/>
          <p:cNvSpPr>
            <a:spLocks noGrp="1"/>
          </p:cNvSpPr>
          <p:nvPr>
            <p:ph type="title"/>
          </p:nvPr>
        </p:nvSpPr>
        <p:spPr>
          <a:xfrm>
            <a:off x="1291771" y="4255257"/>
            <a:ext cx="4843708" cy="1031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Zdjęcie w pełnym kadrze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1291771" y="5413375"/>
            <a:ext cx="5109029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6F6F6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Biały blok tekstu na zdjęciu – krótki komentarz lub cytat.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0" y="0"/>
            <a:ext cx="4064000" cy="6858000"/>
          </a:xfrm>
          <a:prstGeom prst="rect">
            <a:avLst/>
          </a:prstGeom>
          <a:solidFill>
            <a:srgbClr val="E52528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3" name="Image 0" descr="Logo Uniwersytetu Jana Kochanowskiego w Kielcach (białe, pionowe)"/>
          <p:cNvPicPr>
            <a:picLocks noChangeAspect="1"/>
          </p:cNvPicPr>
          <p:nvPr/>
        </p:nvPicPr>
        <p:blipFill>
          <a:blip r:embed="rId3"/>
          <a:srcRect t="-166" b="-166"/>
          <a:stretch/>
        </p:blipFill>
        <p:spPr>
          <a:xfrm>
            <a:off x="9080500" y="1987550"/>
            <a:ext cx="2159000" cy="28765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38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E52528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KONIEC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2308603"/>
            <a:ext cx="6278880" cy="1476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12"/>
              </a:lnSpc>
              <a:buNone/>
            </a:pPr>
            <a:r>
              <a:rPr lang="en-US" sz="5600" b="1" i="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Dziękujemy za uwagę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812800" y="5041900"/>
            <a:ext cx="5886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[Imię i nazwisko]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12800" y="5473700"/>
            <a:ext cx="588645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B4B4B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[e-mail] · [telefon]</a:t>
            </a:r>
            <a:endParaRPr lang="en-US" sz="15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B4B4B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ujk.edu.pl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wersytet Jana Kochanowskiego – szablon prezentacji">
  <a:themeElements>
    <a:clrScheme name="Uniwersytet Jana Kochanowskiego – szablon prezentacji">
      <a:dk1>
        <a:srgbClr val="000000"/>
      </a:dk1>
      <a:lt1>
        <a:srgbClr val="FFFFFF"/>
      </a:lt1>
      <a:dk2>
        <a:srgbClr val="404040"/>
      </a:dk2>
      <a:lt2>
        <a:srgbClr val="E6E6E6"/>
      </a:lt2>
      <a:accent1>
        <a:srgbClr val="E52528"/>
      </a:accent1>
      <a:accent2>
        <a:srgbClr val="6F6F6E"/>
      </a:accent2>
      <a:accent3>
        <a:srgbClr val="B4B4B3"/>
      </a:accent3>
      <a:accent4>
        <a:srgbClr val="9AA0A6"/>
      </a:accent4>
      <a:accent5>
        <a:srgbClr val="666666"/>
      </a:accent5>
      <a:accent6>
        <a:srgbClr val="8C8C8C"/>
      </a:accent6>
      <a:hlink>
        <a:srgbClr val="0563C1"/>
      </a:hlink>
      <a:folHlink>
        <a:srgbClr val="954F72"/>
      </a:folHlink>
    </a:clrScheme>
    <a:fontScheme name="Uniwersytet Jana Kochanowskiego – szablon prezentacji">
      <a:majorFont>
        <a:latin typeface="La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a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Microsoft Office PowerPoint</Application>
  <PresentationFormat>Panoramiczny</PresentationFormat>
  <Paragraphs>129</Paragraphs>
  <Slides>15</Slides>
  <Notes>15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Lato</vt:lpstr>
      <vt:lpstr>Arial</vt:lpstr>
      <vt:lpstr>Uniwersytet Jana Kochanowskiego – szablon prezentacji</vt:lpstr>
      <vt:lpstr>Tytuł prezentacji w dwóch liniach</vt:lpstr>
      <vt:lpstr>Tytuł prezentacji</vt:lpstr>
      <vt:lpstr>Plan prezentacji</vt:lpstr>
      <vt:lpstr>Tytuł sekcji</vt:lpstr>
      <vt:lpstr>Tytuł slajdu z blokiem tekstu</vt:lpstr>
      <vt:lpstr>Tytuł slajdu z dwiema kolumnami</vt:lpstr>
      <vt:lpstr>Bloki tekstu na wyróżnionym tle</vt:lpstr>
      <vt:lpstr>Uczelnia w liczbach</vt:lpstr>
      <vt:lpstr>Materiał ilustracyjny</vt:lpstr>
      <vt:lpstr>Tytuł slajdu ze zdjęciem</vt:lpstr>
      <vt:lpstr>Galeria – jedno duże i dwa mniejsze zdjęcia</vt:lpstr>
      <vt:lpstr>Trzy zdjęcia z podpisami</vt:lpstr>
      <vt:lpstr>Dwa zdjęcia z podpisami</vt:lpstr>
      <vt:lpstr>Zdjęcie w pełnym kadrze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Jana Kochanowskiego – szablon prezentacji</dc:title>
  <dc:subject/>
  <dc:creator/>
  <cp:lastModifiedBy>Tomasz Chrząstek</cp:lastModifiedBy>
  <cp:revision>2</cp:revision>
  <dcterms:created xsi:type="dcterms:W3CDTF">2026-10-15T06:17:22Z</dcterms:created>
  <dcterms:modified xsi:type="dcterms:W3CDTF">2026-10-15T06:19:07Z</dcterms:modified>
</cp:coreProperties>
</file>