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embeddedFontLst>
    <p:embeddedFont>
      <p:font typeface="Lato" panose="020F0502020204030203" pitchFamily="34" charset="0"/>
      <p:regular r:id="rId18"/>
      <p:bold r:id="rId1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9808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 version A (light). Full-colour horizontal logo, large red K element on the right. Replace the title, subtitle and speaker details.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 version B (red with photo). Full-height photo placeholder on the right – insert a photo with Add image.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Each item can correspond to one section of the presentation.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title slide. Number, title and a one-sentence description.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with a single text block. The grey K in the background is decorative.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columns of text with headings.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text blocks on different backgrounds: grey, black and red.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 chart on a white panel. Change a bar by editing its height (in px, up to about 360 px); fill in the [__] values and [year] labels. The last bar is highlighted in red.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title slide. Number, title and a one-sentence description.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Full-height photo on the left, text on the right – entirely outside the photo.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Gallery layout: one main photo and two supporting ones.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photos in a row with short captions – e.g. people, places, events.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photos side by side with captions – e.g. a comparison, two places, two people.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Full-slide photo with text in a white block. Choose a shot with free space in the bottom-left corner.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slide: thank-you, contact details and the vertical logo on the red panel.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16000"/>
            <a:ext cx="8255000" cy="502860"/>
          </a:xfrm>
          <a:prstGeom prst="rect">
            <a:avLst/>
          </a:prstGeom>
          <a:noFill/>
          <a:ln/>
        </p:spPr>
        <p:txBody>
          <a:bodyPr wrap="square" lIns="0" tIns="0" rIns="0" bIns="0" rtlCol="0" anchor="t"/>
          <a:lstStyle>
            <a:lvl1pPr marL="0" indent="0" algn="l">
              <a:lnSpc>
                <a:spcPct val="115000"/>
              </a:lnSpc>
              <a:buNone/>
              <a:defRPr lang="en-US" sz="3600" dirty="0">
                <a:solidFill>
                  <a:srgbClr val="000000"/>
                </a:solidFill>
                <a:latin typeface="Lato" pitchFamily="34" charset="0"/>
                <a:ea typeface="Lato" pitchFamily="34" charset="-122"/>
                <a:cs typeface="Lato"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823660"/>
            <a:ext cx="10566400" cy="4221540"/>
          </a:xfrm>
          <a:prstGeom prst="rect">
            <a:avLst/>
          </a:prstGeom>
          <a:noFill/>
          <a:ln/>
        </p:spPr>
        <p:txBody>
          <a:bodyPr wrap="square" lIns="0" tIns="0" rIns="0" bIns="0" rtlCol="0" anchor="t"/>
          <a:lstStyle>
            <a:lvl1pPr marL="0" indent="0" algn="l">
              <a:lnSpc>
                <a:spcPct val="140000"/>
              </a:lnSpc>
              <a:buNone/>
              <a:defRPr lang="en-US" sz="1600" dirty="0">
                <a:solidFill>
                  <a:srgbClr val="000000"/>
                </a:solidFill>
                <a:latin typeface="Lato" pitchFamily="34" charset="0"/>
                <a:ea typeface="Lato" pitchFamily="34" charset="-122"/>
                <a:cs typeface="Lat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016000"/>
            <a:ext cx="8255000" cy="502860"/>
          </a:xfrm>
          <a:prstGeom prst="rect">
            <a:avLst/>
          </a:prstGeom>
          <a:noFill/>
          <a:ln/>
        </p:spPr>
        <p:txBody>
          <a:bodyPr wrap="square" lIns="0" tIns="0" rIns="0" bIns="0" rtlCol="0" anchor="t"/>
          <a:lstStyle>
            <a:lvl1pPr marL="0" indent="0" algn="l">
              <a:lnSpc>
                <a:spcPct val="115000"/>
              </a:lnSpc>
              <a:buNone/>
              <a:defRPr lang="en-US" sz="3600" dirty="0">
                <a:solidFill>
                  <a:srgbClr val="000000"/>
                </a:solidFill>
                <a:latin typeface="Lato" pitchFamily="34" charset="0"/>
                <a:ea typeface="Lato" pitchFamily="34" charset="-122"/>
                <a:cs typeface="Lato"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823660"/>
            <a:ext cx="10566400" cy="4221540"/>
          </a:xfrm>
          <a:prstGeom prst="rect">
            <a:avLst/>
          </a:prstGeom>
          <a:noFill/>
          <a:ln/>
        </p:spPr>
        <p:txBody>
          <a:bodyPr wrap="square" lIns="0" tIns="0" rIns="0" bIns="0" rtlCol="0" anchor="t"/>
          <a:lstStyle>
            <a:lvl1pPr marL="0" indent="0" algn="l">
              <a:lnSpc>
                <a:spcPct val="140000"/>
              </a:lnSpc>
              <a:buNone/>
              <a:defRPr lang="en-US" sz="1600" dirty="0">
                <a:solidFill>
                  <a:srgbClr val="000000"/>
                </a:solidFill>
                <a:latin typeface="Lato" pitchFamily="34" charset="0"/>
                <a:ea typeface="Lato" pitchFamily="34" charset="-122"/>
                <a:cs typeface="Lat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Graphic element K"/>
          <p:cNvPicPr>
            <a:picLocks noChangeAspect="1"/>
          </p:cNvPicPr>
          <p:nvPr/>
        </p:nvPicPr>
        <p:blipFill>
          <a:blip r:embed="rId3"/>
          <a:srcRect t="-17" b="-17"/>
          <a:stretch/>
        </p:blipFill>
        <p:spPr>
          <a:xfrm>
            <a:off x="7486650" y="0"/>
            <a:ext cx="4705350" cy="6858000"/>
          </a:xfrm>
          <a:prstGeom prst="rect">
            <a:avLst/>
          </a:prstGeom>
        </p:spPr>
      </p:pic>
      <p:pic>
        <p:nvPicPr>
          <p:cNvPr id="3" name="Image 1" descr="Jan Kochanowski University of Kielce logo"/>
          <p:cNvPicPr>
            <a:picLocks noChangeAspect="1"/>
          </p:cNvPicPr>
          <p:nvPr/>
        </p:nvPicPr>
        <p:blipFill>
          <a:blip r:embed="rId4"/>
          <a:srcRect l="-625" r="-625"/>
          <a:stretch/>
        </p:blipFill>
        <p:spPr>
          <a:xfrm>
            <a:off x="812800" y="812800"/>
            <a:ext cx="2120900" cy="762000"/>
          </a:xfrm>
          <a:prstGeom prst="rect">
            <a:avLst/>
          </a:prstGeom>
        </p:spPr>
      </p:pic>
      <p:sp>
        <p:nvSpPr>
          <p:cNvPr id="4" name="Text 0"/>
          <p:cNvSpPr/>
          <p:nvPr/>
        </p:nvSpPr>
        <p:spPr>
          <a:xfrm>
            <a:off x="812800" y="2502958"/>
            <a:ext cx="6802120" cy="23873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E52528"/>
                </a:solidFill>
                <a:latin typeface="Lato" pitchFamily="34" charset="0"/>
                <a:ea typeface="Lato" pitchFamily="34" charset="-122"/>
                <a:cs typeface="Lato" pitchFamily="34" charset="-120"/>
              </a:rPr>
              <a:t>[EVENT / UNIT NAME]</a:t>
            </a:r>
            <a:endParaRPr lang="en-US" sz="1200" dirty="0"/>
          </a:p>
        </p:txBody>
      </p:sp>
      <p:sp>
        <p:nvSpPr>
          <p:cNvPr id="5" name="Text 1"/>
          <p:cNvSpPr>
            <a:spLocks noGrp="1"/>
          </p:cNvSpPr>
          <p:nvPr>
            <p:ph type="title"/>
          </p:nvPr>
        </p:nvSpPr>
        <p:spPr>
          <a:xfrm>
            <a:off x="812800" y="2919488"/>
            <a:ext cx="6802120" cy="1476224"/>
          </a:xfrm>
          <a:prstGeom prst="rect">
            <a:avLst/>
          </a:prstGeom>
          <a:noFill/>
          <a:ln/>
        </p:spPr>
        <p:txBody>
          <a:bodyPr wrap="square" lIns="0" tIns="0" rIns="0" bIns="0" rtlCol="0" anchor="t">
            <a:normAutofit/>
          </a:bodyPr>
          <a:lstStyle/>
          <a:p>
            <a:pPr marL="0" indent="0" algn="l">
              <a:lnSpc>
                <a:spcPts val="5712"/>
              </a:lnSpc>
              <a:buNone/>
            </a:pPr>
            <a:r>
              <a:rPr lang="en-US" sz="5600" b="1" i="0" dirty="0">
                <a:solidFill>
                  <a:srgbClr val="000000"/>
                </a:solidFill>
                <a:latin typeface="Lato" pitchFamily="34" charset="0"/>
                <a:ea typeface="Lato" pitchFamily="34" charset="-122"/>
                <a:cs typeface="Lato" pitchFamily="34" charset="-120"/>
              </a:rPr>
              <a:t>Presentation title on two lines</a:t>
            </a:r>
            <a:endParaRPr lang="en-US" sz="5600" b="1" dirty="0"/>
          </a:p>
        </p:txBody>
      </p:sp>
      <p:sp>
        <p:nvSpPr>
          <p:cNvPr id="6" name="Text 2"/>
          <p:cNvSpPr/>
          <p:nvPr/>
        </p:nvSpPr>
        <p:spPr>
          <a:xfrm>
            <a:off x="812800" y="4573512"/>
            <a:ext cx="6802120"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6F6F6E"/>
                </a:solidFill>
                <a:latin typeface="Lato" pitchFamily="34" charset="0"/>
                <a:ea typeface="Lato" pitchFamily="34" charset="-122"/>
                <a:cs typeface="Lato" pitchFamily="34" charset="-120"/>
              </a:rPr>
              <a:t>A subtitle that sums up the topic in one sentence</a:t>
            </a:r>
            <a:endParaRPr lang="en-US" sz="2000" dirty="0"/>
          </a:p>
        </p:txBody>
      </p:sp>
      <p:sp>
        <p:nvSpPr>
          <p:cNvPr id="7" name="Text 3"/>
          <p:cNvSpPr/>
          <p:nvPr/>
        </p:nvSpPr>
        <p:spPr>
          <a:xfrm>
            <a:off x="812800" y="5831870"/>
            <a:ext cx="6802120" cy="23873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000000"/>
                </a:solidFill>
                <a:latin typeface="Lato" pitchFamily="34" charset="0"/>
                <a:ea typeface="Lato" pitchFamily="34" charset="-122"/>
                <a:cs typeface="Lato" pitchFamily="34" charset="-120"/>
              </a:rPr>
              <a:t>[Speaker’s name]</a:t>
            </a:r>
            <a:r>
              <a:rPr lang="en-US" sz="1200" dirty="0">
                <a:solidFill>
                  <a:srgbClr val="6F6F6E"/>
                </a:solidFill>
                <a:latin typeface="Lato" pitchFamily="34" charset="0"/>
                <a:ea typeface="Lato" pitchFamily="34" charset="-122"/>
                <a:cs typeface="Lato" pitchFamily="34" charset="-120"/>
              </a:rPr>
              <a:t> · [Faculty / unit] · Kielce, [date]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52528"/>
        </a:solidFill>
        <a:effectLst/>
      </p:bgPr>
    </p:bg>
    <p:spTree>
      <p:nvGrpSpPr>
        <p:cNvPr id="1" name=""/>
        <p:cNvGrpSpPr/>
        <p:nvPr/>
      </p:nvGrpSpPr>
      <p:grpSpPr>
        <a:xfrm>
          <a:off x="0" y="0"/>
          <a:ext cx="0" cy="0"/>
          <a:chOff x="0" y="0"/>
          <a:chExt cx="0" cy="0"/>
        </a:xfrm>
      </p:grpSpPr>
      <p:pic>
        <p:nvPicPr>
          <p:cNvPr id="2" name="Image 0" descr="Placeholder for a photo – campus, event or the subject of the presentation"/>
          <p:cNvPicPr>
            <a:picLocks noChangeAspect="1"/>
          </p:cNvPicPr>
          <p:nvPr/>
        </p:nvPicPr>
        <p:blipFill>
          <a:blip r:embed="rId3"/>
          <a:srcRect l="29167" r="29167"/>
          <a:stretch/>
        </p:blipFill>
        <p:spPr>
          <a:xfrm>
            <a:off x="7112000" y="0"/>
            <a:ext cx="5080000" cy="6858000"/>
          </a:xfrm>
          <a:prstGeom prst="rect">
            <a:avLst/>
          </a:prstGeom>
        </p:spPr>
      </p:pic>
      <p:pic>
        <p:nvPicPr>
          <p:cNvPr id="3" name="Image 1" descr="Jan Kochanowski University of Kielce logo (white)"/>
          <p:cNvPicPr>
            <a:picLocks noChangeAspect="1"/>
          </p:cNvPicPr>
          <p:nvPr/>
        </p:nvPicPr>
        <p:blipFill>
          <a:blip r:embed="rId4"/>
          <a:srcRect l="-455" r="-455"/>
          <a:stretch/>
        </p:blipFill>
        <p:spPr>
          <a:xfrm>
            <a:off x="812800" y="812800"/>
            <a:ext cx="1943100" cy="698500"/>
          </a:xfrm>
          <a:prstGeom prst="rect">
            <a:avLst/>
          </a:prstGeom>
        </p:spPr>
      </p:pic>
      <p:sp>
        <p:nvSpPr>
          <p:cNvPr id="4" name="Text 0"/>
          <p:cNvSpPr>
            <a:spLocks noGrp="1"/>
          </p:cNvSpPr>
          <p:nvPr>
            <p:ph type="title"/>
          </p:nvPr>
        </p:nvSpPr>
        <p:spPr>
          <a:xfrm>
            <a:off x="812800" y="2514374"/>
            <a:ext cx="5363210" cy="1476224"/>
          </a:xfrm>
          <a:prstGeom prst="rect">
            <a:avLst/>
          </a:prstGeom>
          <a:noFill/>
          <a:ln/>
        </p:spPr>
        <p:txBody>
          <a:bodyPr wrap="square" lIns="0" tIns="0" rIns="0" bIns="0" rtlCol="0" anchor="t">
            <a:normAutofit/>
          </a:bodyPr>
          <a:lstStyle/>
          <a:p>
            <a:pPr marL="0" indent="0" algn="l">
              <a:lnSpc>
                <a:spcPts val="5712"/>
              </a:lnSpc>
              <a:buNone/>
            </a:pPr>
            <a:r>
              <a:rPr lang="en-US" sz="5600" b="1" i="0" dirty="0">
                <a:solidFill>
                  <a:srgbClr val="FFFFFF"/>
                </a:solidFill>
                <a:latin typeface="Lato" pitchFamily="34" charset="0"/>
                <a:ea typeface="Lato" pitchFamily="34" charset="-122"/>
                <a:cs typeface="Lato" pitchFamily="34" charset="-120"/>
              </a:rPr>
              <a:t>Presentation title</a:t>
            </a:r>
            <a:endParaRPr lang="en-US" sz="5600" dirty="0"/>
          </a:p>
        </p:txBody>
      </p:sp>
      <p:sp>
        <p:nvSpPr>
          <p:cNvPr id="5" name="Text 1"/>
          <p:cNvSpPr/>
          <p:nvPr/>
        </p:nvSpPr>
        <p:spPr>
          <a:xfrm>
            <a:off x="812800" y="4168398"/>
            <a:ext cx="5363210"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FFFFF"/>
                </a:solidFill>
                <a:latin typeface="Lato" pitchFamily="34" charset="0"/>
                <a:ea typeface="Lato" pitchFamily="34" charset="-122"/>
                <a:cs typeface="Lato" pitchFamily="34" charset="-120"/>
              </a:rPr>
              <a:t>Subtitle or the name of the event, conference or project</a:t>
            </a:r>
            <a:endParaRPr lang="en-US" sz="2000" dirty="0"/>
          </a:p>
        </p:txBody>
      </p:sp>
      <p:sp>
        <p:nvSpPr>
          <p:cNvPr id="6" name="Text 2"/>
          <p:cNvSpPr/>
          <p:nvPr/>
        </p:nvSpPr>
        <p:spPr>
          <a:xfrm>
            <a:off x="812800" y="5831870"/>
            <a:ext cx="5363210" cy="23873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FFFFF"/>
                </a:solidFill>
                <a:latin typeface="Lato" pitchFamily="34" charset="0"/>
                <a:ea typeface="Lato" pitchFamily="34" charset="-122"/>
                <a:cs typeface="Lato" pitchFamily="34" charset="-120"/>
              </a:rPr>
              <a:t>[Full name]</a:t>
            </a:r>
            <a:r>
              <a:rPr lang="en-US" sz="1200" dirty="0">
                <a:solidFill>
                  <a:srgbClr val="FFFFFF"/>
                </a:solidFill>
                <a:latin typeface="Lato" pitchFamily="34" charset="0"/>
                <a:ea typeface="Lato" pitchFamily="34" charset="-122"/>
                <a:cs typeface="Lato" pitchFamily="34" charset="-120"/>
              </a:rPr>
              <a:t> · Kielce, [date]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2F2"/>
        </a:solidFill>
        <a:effectLst/>
      </p:bgPr>
    </p:bg>
    <p:spTree>
      <p:nvGrpSpPr>
        <p:cNvPr id="1" name=""/>
        <p:cNvGrpSpPr/>
        <p:nvPr/>
      </p:nvGrpSpPr>
      <p:grpSpPr>
        <a:xfrm>
          <a:off x="0" y="0"/>
          <a:ext cx="0" cy="0"/>
          <a:chOff x="0" y="0"/>
          <a:chExt cx="0" cy="0"/>
        </a:xfrm>
      </p:grpSpPr>
      <p:pic>
        <p:nvPicPr>
          <p:cNvPr id="2" name="Image 0" descr="Graphic element K"/>
          <p:cNvPicPr>
            <a:picLocks noChangeAspect="1"/>
          </p:cNvPicPr>
          <p:nvPr/>
        </p:nvPicPr>
        <p:blipFill>
          <a:blip r:embed="rId3"/>
          <a:srcRect t="-17" b="-17"/>
          <a:stretch/>
        </p:blipFill>
        <p:spPr>
          <a:xfrm>
            <a:off x="7486650" y="0"/>
            <a:ext cx="4705350" cy="6858000"/>
          </a:xfrm>
          <a:prstGeom prst="rect">
            <a:avLst/>
          </a:prstGeom>
        </p:spPr>
      </p:pic>
      <p:sp>
        <p:nvSpPr>
          <p:cNvPr id="3" name="Shape 0"/>
          <p:cNvSpPr/>
          <p:nvPr/>
        </p:nvSpPr>
        <p:spPr>
          <a:xfrm>
            <a:off x="812800" y="812800"/>
            <a:ext cx="609600" cy="50800"/>
          </a:xfrm>
          <a:prstGeom prst="rect">
            <a:avLst/>
          </a:prstGeom>
          <a:solidFill>
            <a:srgbClr val="E52528"/>
          </a:solidFill>
          <a:ln/>
        </p:spPr>
        <p:txBody>
          <a:bodyPr/>
          <a:lstStyle/>
          <a:p>
            <a:endParaRPr lang="pl-PL"/>
          </a:p>
        </p:txBody>
      </p:sp>
      <p:sp>
        <p:nvSpPr>
          <p:cNvPr id="4" name="Text 1"/>
          <p:cNvSpPr>
            <a:spLocks noGrp="1"/>
          </p:cNvSpPr>
          <p:nvPr>
            <p:ph type="title"/>
          </p:nvPr>
        </p:nvSpPr>
        <p:spPr>
          <a:xfrm>
            <a:off x="812800" y="1016000"/>
            <a:ext cx="654050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Agenda</a:t>
            </a:r>
            <a:endParaRPr lang="en-US" sz="3600" dirty="0"/>
          </a:p>
        </p:txBody>
      </p:sp>
      <p:sp>
        <p:nvSpPr>
          <p:cNvPr id="5" name="Shape 2"/>
          <p:cNvSpPr/>
          <p:nvPr/>
        </p:nvSpPr>
        <p:spPr>
          <a:xfrm>
            <a:off x="812800" y="1877634"/>
            <a:ext cx="6350000" cy="0"/>
          </a:xfrm>
          <a:prstGeom prst="line">
            <a:avLst/>
          </a:prstGeom>
          <a:noFill/>
          <a:ln w="6350">
            <a:solidFill>
              <a:srgbClr val="CFCFCF"/>
            </a:solidFill>
            <a:prstDash val="solid"/>
          </a:ln>
        </p:spPr>
        <p:txBody>
          <a:bodyPr/>
          <a:lstStyle/>
          <a:p>
            <a:endParaRPr lang="pl-PL"/>
          </a:p>
        </p:txBody>
      </p:sp>
      <p:sp>
        <p:nvSpPr>
          <p:cNvPr id="6" name="Text 3"/>
          <p:cNvSpPr/>
          <p:nvPr/>
        </p:nvSpPr>
        <p:spPr>
          <a:xfrm>
            <a:off x="812800" y="2018998"/>
            <a:ext cx="558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2528"/>
                </a:solidFill>
                <a:latin typeface="Lato" pitchFamily="34" charset="0"/>
                <a:ea typeface="Lato" pitchFamily="34" charset="-122"/>
                <a:cs typeface="Lato" pitchFamily="34" charset="-120"/>
              </a:rPr>
              <a:t>01</a:t>
            </a:r>
            <a:endParaRPr lang="en-US" sz="2000" dirty="0"/>
          </a:p>
        </p:txBody>
      </p:sp>
      <p:sp>
        <p:nvSpPr>
          <p:cNvPr id="7" name="Text 4"/>
          <p:cNvSpPr/>
          <p:nvPr/>
        </p:nvSpPr>
        <p:spPr>
          <a:xfrm>
            <a:off x="1625600" y="2018998"/>
            <a:ext cx="536321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000000"/>
                </a:solidFill>
                <a:latin typeface="Lato" pitchFamily="34" charset="0"/>
                <a:ea typeface="Lato" pitchFamily="34" charset="-122"/>
                <a:cs typeface="Lato" pitchFamily="34" charset="-120"/>
              </a:rPr>
              <a:t>Who we are</a:t>
            </a:r>
            <a:endParaRPr lang="en-US" sz="2000" dirty="0"/>
          </a:p>
        </p:txBody>
      </p:sp>
      <p:sp>
        <p:nvSpPr>
          <p:cNvPr id="8" name="Shape 5"/>
          <p:cNvSpPr/>
          <p:nvPr/>
        </p:nvSpPr>
        <p:spPr>
          <a:xfrm>
            <a:off x="812800" y="2517473"/>
            <a:ext cx="6350000" cy="0"/>
          </a:xfrm>
          <a:prstGeom prst="line">
            <a:avLst/>
          </a:prstGeom>
          <a:noFill/>
          <a:ln w="6350">
            <a:solidFill>
              <a:srgbClr val="CFCFCF"/>
            </a:solidFill>
            <a:prstDash val="solid"/>
          </a:ln>
        </p:spPr>
        <p:txBody>
          <a:bodyPr/>
          <a:lstStyle/>
          <a:p>
            <a:endParaRPr lang="pl-PL"/>
          </a:p>
        </p:txBody>
      </p:sp>
      <p:sp>
        <p:nvSpPr>
          <p:cNvPr id="9" name="Text 6"/>
          <p:cNvSpPr/>
          <p:nvPr/>
        </p:nvSpPr>
        <p:spPr>
          <a:xfrm>
            <a:off x="812800" y="2658836"/>
            <a:ext cx="558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2528"/>
                </a:solidFill>
                <a:latin typeface="Lato" pitchFamily="34" charset="0"/>
                <a:ea typeface="Lato" pitchFamily="34" charset="-122"/>
                <a:cs typeface="Lato" pitchFamily="34" charset="-120"/>
              </a:rPr>
              <a:t>02</a:t>
            </a:r>
            <a:endParaRPr lang="en-US" sz="2000" dirty="0"/>
          </a:p>
        </p:txBody>
      </p:sp>
      <p:sp>
        <p:nvSpPr>
          <p:cNvPr id="10" name="Text 7"/>
          <p:cNvSpPr/>
          <p:nvPr/>
        </p:nvSpPr>
        <p:spPr>
          <a:xfrm>
            <a:off x="1625600" y="2658836"/>
            <a:ext cx="536321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000000"/>
                </a:solidFill>
                <a:latin typeface="Lato" pitchFamily="34" charset="0"/>
                <a:ea typeface="Lato" pitchFamily="34" charset="-122"/>
                <a:cs typeface="Lato" pitchFamily="34" charset="-120"/>
              </a:rPr>
              <a:t>Key areas of activity</a:t>
            </a:r>
            <a:endParaRPr lang="en-US" sz="2000" dirty="0"/>
          </a:p>
        </p:txBody>
      </p:sp>
      <p:sp>
        <p:nvSpPr>
          <p:cNvPr id="11" name="Shape 8"/>
          <p:cNvSpPr/>
          <p:nvPr/>
        </p:nvSpPr>
        <p:spPr>
          <a:xfrm>
            <a:off x="812800" y="3157311"/>
            <a:ext cx="6350000" cy="0"/>
          </a:xfrm>
          <a:prstGeom prst="line">
            <a:avLst/>
          </a:prstGeom>
          <a:noFill/>
          <a:ln w="6350">
            <a:solidFill>
              <a:srgbClr val="CFCFCF"/>
            </a:solidFill>
            <a:prstDash val="solid"/>
          </a:ln>
        </p:spPr>
        <p:txBody>
          <a:bodyPr/>
          <a:lstStyle/>
          <a:p>
            <a:endParaRPr lang="pl-PL"/>
          </a:p>
        </p:txBody>
      </p:sp>
      <p:sp>
        <p:nvSpPr>
          <p:cNvPr id="12" name="Text 9"/>
          <p:cNvSpPr/>
          <p:nvPr/>
        </p:nvSpPr>
        <p:spPr>
          <a:xfrm>
            <a:off x="812800" y="3298675"/>
            <a:ext cx="558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2528"/>
                </a:solidFill>
                <a:latin typeface="Lato" pitchFamily="34" charset="0"/>
                <a:ea typeface="Lato" pitchFamily="34" charset="-122"/>
                <a:cs typeface="Lato" pitchFamily="34" charset="-120"/>
              </a:rPr>
              <a:t>03</a:t>
            </a:r>
            <a:endParaRPr lang="en-US" sz="2000" dirty="0"/>
          </a:p>
        </p:txBody>
      </p:sp>
      <p:sp>
        <p:nvSpPr>
          <p:cNvPr id="13" name="Text 10"/>
          <p:cNvSpPr/>
          <p:nvPr/>
        </p:nvSpPr>
        <p:spPr>
          <a:xfrm>
            <a:off x="1625600" y="3298675"/>
            <a:ext cx="536321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000000"/>
                </a:solidFill>
                <a:latin typeface="Lato" pitchFamily="34" charset="0"/>
                <a:ea typeface="Lato" pitchFamily="34" charset="-122"/>
                <a:cs typeface="Lato" pitchFamily="34" charset="-120"/>
              </a:rPr>
              <a:t>Visual material</a:t>
            </a:r>
            <a:endParaRPr lang="en-US" sz="2000" dirty="0"/>
          </a:p>
        </p:txBody>
      </p:sp>
      <p:sp>
        <p:nvSpPr>
          <p:cNvPr id="14" name="Shape 11"/>
          <p:cNvSpPr/>
          <p:nvPr/>
        </p:nvSpPr>
        <p:spPr>
          <a:xfrm>
            <a:off x="812800" y="3797150"/>
            <a:ext cx="6350000" cy="0"/>
          </a:xfrm>
          <a:prstGeom prst="line">
            <a:avLst/>
          </a:prstGeom>
          <a:noFill/>
          <a:ln w="6350">
            <a:solidFill>
              <a:srgbClr val="CFCFCF"/>
            </a:solidFill>
            <a:prstDash val="solid"/>
          </a:ln>
        </p:spPr>
        <p:txBody>
          <a:bodyPr/>
          <a:lstStyle/>
          <a:p>
            <a:endParaRPr lang="pl-PL"/>
          </a:p>
        </p:txBody>
      </p:sp>
      <p:sp>
        <p:nvSpPr>
          <p:cNvPr id="15" name="Text 12"/>
          <p:cNvSpPr/>
          <p:nvPr/>
        </p:nvSpPr>
        <p:spPr>
          <a:xfrm>
            <a:off x="812800" y="3938512"/>
            <a:ext cx="558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2528"/>
                </a:solidFill>
                <a:latin typeface="Lato" pitchFamily="34" charset="0"/>
                <a:ea typeface="Lato" pitchFamily="34" charset="-122"/>
                <a:cs typeface="Lato" pitchFamily="34" charset="-120"/>
              </a:rPr>
              <a:t>04</a:t>
            </a:r>
            <a:endParaRPr lang="en-US" sz="2000" dirty="0"/>
          </a:p>
        </p:txBody>
      </p:sp>
      <p:sp>
        <p:nvSpPr>
          <p:cNvPr id="16" name="Text 13"/>
          <p:cNvSpPr/>
          <p:nvPr/>
        </p:nvSpPr>
        <p:spPr>
          <a:xfrm>
            <a:off x="1625600" y="3938512"/>
            <a:ext cx="536321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000000"/>
                </a:solidFill>
                <a:latin typeface="Lato" pitchFamily="34" charset="0"/>
                <a:ea typeface="Lato" pitchFamily="34" charset="-122"/>
                <a:cs typeface="Lato" pitchFamily="34" charset="-120"/>
              </a:rPr>
              <a:t>Plans and next steps</a:t>
            </a:r>
            <a:endParaRPr lang="en-US" sz="2000" dirty="0"/>
          </a:p>
        </p:txBody>
      </p:sp>
      <p:sp>
        <p:nvSpPr>
          <p:cNvPr id="17" name="Shape 14"/>
          <p:cNvSpPr/>
          <p:nvPr/>
        </p:nvSpPr>
        <p:spPr>
          <a:xfrm>
            <a:off x="812800" y="4436987"/>
            <a:ext cx="6350000" cy="0"/>
          </a:xfrm>
          <a:prstGeom prst="line">
            <a:avLst/>
          </a:prstGeom>
          <a:noFill/>
          <a:ln w="6350">
            <a:solidFill>
              <a:srgbClr val="CFCFCF"/>
            </a:solidFill>
            <a:prstDash val="solid"/>
          </a:ln>
        </p:spPr>
        <p:txBody>
          <a:bodyPr/>
          <a:lstStyle/>
          <a:p>
            <a:endParaRPr lang="pl-PL"/>
          </a:p>
        </p:txBody>
      </p:sp>
      <p:sp>
        <p:nvSpPr>
          <p:cNvPr id="18" name="Text 15"/>
          <p:cNvSpPr/>
          <p:nvPr/>
        </p:nvSpPr>
        <p:spPr>
          <a:xfrm>
            <a:off x="812800" y="4578350"/>
            <a:ext cx="558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2528"/>
                </a:solidFill>
                <a:latin typeface="Lato" pitchFamily="34" charset="0"/>
                <a:ea typeface="Lato" pitchFamily="34" charset="-122"/>
                <a:cs typeface="Lato" pitchFamily="34" charset="-120"/>
              </a:rPr>
              <a:t>05</a:t>
            </a:r>
            <a:endParaRPr lang="en-US" sz="2000" dirty="0"/>
          </a:p>
        </p:txBody>
      </p:sp>
      <p:sp>
        <p:nvSpPr>
          <p:cNvPr id="19" name="Text 16"/>
          <p:cNvSpPr/>
          <p:nvPr/>
        </p:nvSpPr>
        <p:spPr>
          <a:xfrm>
            <a:off x="1625600" y="4578350"/>
            <a:ext cx="536321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000000"/>
                </a:solidFill>
                <a:latin typeface="Lato" pitchFamily="34" charset="0"/>
                <a:ea typeface="Lato" pitchFamily="34" charset="-122"/>
                <a:cs typeface="Lato" pitchFamily="34" charset="-120"/>
              </a:rPr>
              <a:t>Summary and contact</a:t>
            </a:r>
            <a:endParaRPr lang="en-US" sz="2000" dirty="0"/>
          </a:p>
        </p:txBody>
      </p:sp>
      <p:pic>
        <p:nvPicPr>
          <p:cNvPr id="20" name="Image 1" descr="JKU emblem"/>
          <p:cNvPicPr>
            <a:picLocks noChangeAspect="1"/>
          </p:cNvPicPr>
          <p:nvPr/>
        </p:nvPicPr>
        <p:blipFill>
          <a:blip r:embed="rId4"/>
          <a:srcRect/>
          <a:stretch/>
        </p:blipFill>
        <p:spPr>
          <a:xfrm>
            <a:off x="812800" y="6248400"/>
            <a:ext cx="292100" cy="254000"/>
          </a:xfrm>
          <a:prstGeom prst="rect">
            <a:avLst/>
          </a:prstGeom>
        </p:spPr>
      </p:pic>
      <p:sp>
        <p:nvSpPr>
          <p:cNvPr id="21" name="Text 17"/>
          <p:cNvSpPr/>
          <p:nvPr/>
        </p:nvSpPr>
        <p:spPr>
          <a:xfrm>
            <a:off x="1231900" y="6268735"/>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22" name="Text 18"/>
          <p:cNvSpPr/>
          <p:nvPr/>
        </p:nvSpPr>
        <p:spPr>
          <a:xfrm>
            <a:off x="10820400" y="6268735"/>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a:effectLst/>
      </p:bgPr>
    </p:bg>
    <p:spTree>
      <p:nvGrpSpPr>
        <p:cNvPr id="1" name=""/>
        <p:cNvGrpSpPr/>
        <p:nvPr/>
      </p:nvGrpSpPr>
      <p:grpSpPr>
        <a:xfrm>
          <a:off x="0" y="0"/>
          <a:ext cx="0" cy="0"/>
          <a:chOff x="0" y="0"/>
          <a:chExt cx="0" cy="0"/>
        </a:xfrm>
      </p:grpSpPr>
      <p:pic>
        <p:nvPicPr>
          <p:cNvPr id="2" name="Image 0" descr="Graphic element K"/>
          <p:cNvPicPr>
            <a:picLocks noChangeAspect="1"/>
          </p:cNvPicPr>
          <p:nvPr/>
        </p:nvPicPr>
        <p:blipFill>
          <a:blip r:embed="rId3"/>
          <a:srcRect t="-17" b="-17"/>
          <a:stretch/>
        </p:blipFill>
        <p:spPr>
          <a:xfrm>
            <a:off x="7486650" y="0"/>
            <a:ext cx="4705350" cy="6858000"/>
          </a:xfrm>
          <a:prstGeom prst="rect">
            <a:avLst/>
          </a:prstGeom>
        </p:spPr>
      </p:pic>
      <p:sp>
        <p:nvSpPr>
          <p:cNvPr id="3" name="Text 0"/>
          <p:cNvSpPr/>
          <p:nvPr/>
        </p:nvSpPr>
        <p:spPr>
          <a:xfrm>
            <a:off x="812800" y="2075695"/>
            <a:ext cx="10883392" cy="736600"/>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E52528"/>
                </a:solidFill>
                <a:latin typeface="Lato" pitchFamily="34" charset="0"/>
                <a:ea typeface="Lato" pitchFamily="34" charset="-122"/>
                <a:cs typeface="Lato" pitchFamily="34" charset="-120"/>
              </a:rPr>
              <a:t>01</a:t>
            </a:r>
            <a:endParaRPr lang="en-US" sz="5600" dirty="0"/>
          </a:p>
        </p:txBody>
      </p:sp>
      <p:sp>
        <p:nvSpPr>
          <p:cNvPr id="4" name="Text 1"/>
          <p:cNvSpPr>
            <a:spLocks noGrp="1"/>
          </p:cNvSpPr>
          <p:nvPr>
            <p:ph type="title"/>
          </p:nvPr>
        </p:nvSpPr>
        <p:spPr>
          <a:xfrm>
            <a:off x="812800" y="2990095"/>
            <a:ext cx="5886450" cy="750812"/>
          </a:xfrm>
          <a:prstGeom prst="rect">
            <a:avLst/>
          </a:prstGeom>
          <a:noFill/>
          <a:ln/>
        </p:spPr>
        <p:txBody>
          <a:bodyPr wrap="square" lIns="0" tIns="0" rIns="0" bIns="0" rtlCol="0" anchor="t">
            <a:normAutofit/>
          </a:bodyPr>
          <a:lstStyle/>
          <a:p>
            <a:pPr marL="0" indent="0" algn="l">
              <a:lnSpc>
                <a:spcPts val="5712"/>
              </a:lnSpc>
              <a:buNone/>
            </a:pPr>
            <a:r>
              <a:rPr lang="en-US" sz="5600" b="1" i="0" dirty="0">
                <a:solidFill>
                  <a:srgbClr val="FFFFFF"/>
                </a:solidFill>
                <a:latin typeface="Lato" pitchFamily="34" charset="0"/>
                <a:ea typeface="Lato" pitchFamily="34" charset="-122"/>
                <a:cs typeface="Lato" pitchFamily="34" charset="-120"/>
              </a:rPr>
              <a:t>Section title</a:t>
            </a:r>
            <a:endParaRPr lang="en-US" sz="5600" dirty="0"/>
          </a:p>
        </p:txBody>
      </p:sp>
      <p:sp>
        <p:nvSpPr>
          <p:cNvPr id="5" name="Text 2"/>
          <p:cNvSpPr/>
          <p:nvPr/>
        </p:nvSpPr>
        <p:spPr>
          <a:xfrm>
            <a:off x="812800" y="3918707"/>
            <a:ext cx="5624830"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FFFFF"/>
                </a:solidFill>
                <a:latin typeface="Lato" pitchFamily="34" charset="0"/>
                <a:ea typeface="Lato" pitchFamily="34" charset="-122"/>
                <a:cs typeface="Lato" pitchFamily="34" charset="-120"/>
              </a:rPr>
              <a:t>One sentence introducing what this part of the presentation covers</a:t>
            </a:r>
            <a:endParaRPr lang="en-US" sz="2000" dirty="0"/>
          </a:p>
        </p:txBody>
      </p:sp>
      <p:pic>
        <p:nvPicPr>
          <p:cNvPr id="6" name="Image 1" descr="JKU logo (white)"/>
          <p:cNvPicPr>
            <a:picLocks noChangeAspect="1"/>
          </p:cNvPicPr>
          <p:nvPr/>
        </p:nvPicPr>
        <p:blipFill>
          <a:blip r:embed="rId4"/>
          <a:srcRect l="-391" r="-391"/>
          <a:stretch/>
        </p:blipFill>
        <p:spPr>
          <a:xfrm>
            <a:off x="812800" y="6096000"/>
            <a:ext cx="1130300" cy="406400"/>
          </a:xfrm>
          <a:prstGeom prst="rect">
            <a:avLst/>
          </a:prstGeom>
        </p:spPr>
      </p:pic>
      <p:sp>
        <p:nvSpPr>
          <p:cNvPr id="7" name="Text 3"/>
          <p:cNvSpPr/>
          <p:nvPr/>
        </p:nvSpPr>
        <p:spPr>
          <a:xfrm>
            <a:off x="9547860" y="6238270"/>
            <a:ext cx="183134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FFFFFF"/>
                </a:solidFill>
                <a:latin typeface="Lato" pitchFamily="34" charset="0"/>
                <a:ea typeface="Lato" pitchFamily="34" charset="-122"/>
                <a:cs typeface="Lato"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Graphic element K"/>
          <p:cNvPicPr>
            <a:picLocks noChangeAspect="1"/>
          </p:cNvPicPr>
          <p:nvPr/>
        </p:nvPicPr>
        <p:blipFill>
          <a:blip r:embed="rId3"/>
          <a:srcRect t="-17" b="-17"/>
          <a:stretch/>
        </p:blipFill>
        <p:spPr>
          <a:xfrm>
            <a:off x="7486650" y="0"/>
            <a:ext cx="4705350" cy="6858000"/>
          </a:xfrm>
          <a:prstGeom prst="rect">
            <a:avLst/>
          </a:prstGeom>
        </p:spPr>
      </p:pic>
      <p:sp>
        <p:nvSpPr>
          <p:cNvPr id="3" name="Shape 0"/>
          <p:cNvSpPr/>
          <p:nvPr/>
        </p:nvSpPr>
        <p:spPr>
          <a:xfrm>
            <a:off x="812800" y="812800"/>
            <a:ext cx="609600" cy="50800"/>
          </a:xfrm>
          <a:prstGeom prst="rect">
            <a:avLst/>
          </a:prstGeom>
          <a:solidFill>
            <a:srgbClr val="E52528"/>
          </a:solidFill>
          <a:ln/>
        </p:spPr>
        <p:txBody>
          <a:bodyPr/>
          <a:lstStyle/>
          <a:p>
            <a:endParaRPr lang="pl-PL"/>
          </a:p>
        </p:txBody>
      </p:sp>
      <p:sp>
        <p:nvSpPr>
          <p:cNvPr id="4" name="Text 1"/>
          <p:cNvSpPr>
            <a:spLocks noGrp="1"/>
          </p:cNvSpPr>
          <p:nvPr>
            <p:ph type="title"/>
          </p:nvPr>
        </p:nvSpPr>
        <p:spPr>
          <a:xfrm>
            <a:off x="812800" y="1016000"/>
            <a:ext cx="640969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Slide title with a text block</a:t>
            </a:r>
            <a:endParaRPr lang="en-US" sz="3600" dirty="0"/>
          </a:p>
        </p:txBody>
      </p:sp>
      <p:sp>
        <p:nvSpPr>
          <p:cNvPr id="5" name="Text 2"/>
          <p:cNvSpPr/>
          <p:nvPr/>
        </p:nvSpPr>
        <p:spPr>
          <a:xfrm>
            <a:off x="812800" y="1874459"/>
            <a:ext cx="640969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000000"/>
                </a:solidFill>
                <a:latin typeface="Lato" pitchFamily="34" charset="0"/>
                <a:ea typeface="Lato" pitchFamily="34" charset="-122"/>
                <a:cs typeface="Lato" pitchFamily="34" charset="-120"/>
              </a:rPr>
              <a:t>Introduction – two or three sentences summarising the key idea of the slide. This paragraph is read first.</a:t>
            </a:r>
            <a:endParaRPr lang="en-US" sz="2000" dirty="0"/>
          </a:p>
        </p:txBody>
      </p:sp>
      <p:sp>
        <p:nvSpPr>
          <p:cNvPr id="6" name="Text 3"/>
          <p:cNvSpPr/>
          <p:nvPr/>
        </p:nvSpPr>
        <p:spPr>
          <a:xfrm>
            <a:off x="812800" y="2763459"/>
            <a:ext cx="6409690"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6F6F6E"/>
                </a:solidFill>
                <a:latin typeface="Lato" pitchFamily="34" charset="0"/>
                <a:ea typeface="Lato" pitchFamily="34" charset="-122"/>
                <a:cs typeface="Lato" pitchFamily="34" charset="-120"/>
              </a:rPr>
              <a:t>The body text develops the topic. Keep paragraphs short and stick to one idea per slide. If there is more content, split it across two slides rather than reducing the font size. </a:t>
            </a:r>
            <a:r>
              <a:rPr lang="en-US" sz="1500" b="1" dirty="0">
                <a:solidFill>
                  <a:srgbClr val="000000"/>
                </a:solidFill>
                <a:latin typeface="Lato" pitchFamily="34" charset="0"/>
                <a:ea typeface="Lato" pitchFamily="34" charset="-122"/>
                <a:cs typeface="Lato" pitchFamily="34" charset="-120"/>
              </a:rPr>
              <a:t>Bold</a:t>
            </a:r>
            <a:r>
              <a:rPr lang="en-US" sz="1500" dirty="0">
                <a:solidFill>
                  <a:srgbClr val="6F6F6E"/>
                </a:solidFill>
                <a:latin typeface="Lato" pitchFamily="34" charset="0"/>
                <a:ea typeface="Lato" pitchFamily="34" charset="-122"/>
                <a:cs typeface="Lato" pitchFamily="34" charset="-120"/>
              </a:rPr>
              <a:t> helps highlight a key term.</a:t>
            </a:r>
            <a:endParaRPr lang="en-US" sz="1500" dirty="0"/>
          </a:p>
        </p:txBody>
      </p:sp>
      <p:pic>
        <p:nvPicPr>
          <p:cNvPr id="7" name="Image 1" descr="JKU emblem"/>
          <p:cNvPicPr>
            <a:picLocks noChangeAspect="1"/>
          </p:cNvPicPr>
          <p:nvPr/>
        </p:nvPicPr>
        <p:blipFill>
          <a:blip r:embed="rId4"/>
          <a:srcRect/>
          <a:stretch/>
        </p:blipFill>
        <p:spPr>
          <a:xfrm>
            <a:off x="812800" y="6248400"/>
            <a:ext cx="292100" cy="254000"/>
          </a:xfrm>
          <a:prstGeom prst="rect">
            <a:avLst/>
          </a:prstGeom>
        </p:spPr>
      </p:pic>
      <p:sp>
        <p:nvSpPr>
          <p:cNvPr id="8" name="Text 4"/>
          <p:cNvSpPr/>
          <p:nvPr/>
        </p:nvSpPr>
        <p:spPr>
          <a:xfrm>
            <a:off x="1231900" y="6268737"/>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9" name="Text 5"/>
          <p:cNvSpPr/>
          <p:nvPr/>
        </p:nvSpPr>
        <p:spPr>
          <a:xfrm>
            <a:off x="10820400" y="6268737"/>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609600" cy="50800"/>
          </a:xfrm>
          <a:prstGeom prst="rect">
            <a:avLst/>
          </a:prstGeom>
          <a:solidFill>
            <a:srgbClr val="E52528"/>
          </a:solidFill>
          <a:ln/>
        </p:spPr>
        <p:txBody>
          <a:bodyPr/>
          <a:lstStyle/>
          <a:p>
            <a:endParaRPr lang="pl-PL"/>
          </a:p>
        </p:txBody>
      </p:sp>
      <p:sp>
        <p:nvSpPr>
          <p:cNvPr id="3" name="Text 1"/>
          <p:cNvSpPr>
            <a:spLocks noGrp="1"/>
          </p:cNvSpPr>
          <p:nvPr>
            <p:ph type="title"/>
          </p:nvPr>
        </p:nvSpPr>
        <p:spPr>
          <a:xfrm>
            <a:off x="812800" y="1016000"/>
            <a:ext cx="850265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Slide title with two columns</a:t>
            </a:r>
            <a:endParaRPr lang="en-US" sz="3600" dirty="0"/>
          </a:p>
        </p:txBody>
      </p:sp>
      <p:sp>
        <p:nvSpPr>
          <p:cNvPr id="4" name="Shape 2"/>
          <p:cNvSpPr/>
          <p:nvPr/>
        </p:nvSpPr>
        <p:spPr>
          <a:xfrm>
            <a:off x="812800" y="1982409"/>
            <a:ext cx="4876800" cy="0"/>
          </a:xfrm>
          <a:prstGeom prst="line">
            <a:avLst/>
          </a:prstGeom>
          <a:noFill/>
          <a:ln w="12700">
            <a:solidFill>
              <a:srgbClr val="000000"/>
            </a:solidFill>
            <a:prstDash val="solid"/>
          </a:ln>
        </p:spPr>
        <p:txBody>
          <a:bodyPr/>
          <a:lstStyle/>
          <a:p>
            <a:endParaRPr lang="pl-PL"/>
          </a:p>
        </p:txBody>
      </p:sp>
      <p:sp>
        <p:nvSpPr>
          <p:cNvPr id="5" name="Text 3"/>
          <p:cNvSpPr/>
          <p:nvPr/>
        </p:nvSpPr>
        <p:spPr>
          <a:xfrm>
            <a:off x="812800" y="2188936"/>
            <a:ext cx="5023104" cy="23873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2528"/>
                </a:solidFill>
                <a:latin typeface="Lato" pitchFamily="34" charset="0"/>
                <a:ea typeface="Lato" pitchFamily="34" charset="-122"/>
                <a:cs typeface="Lato" pitchFamily="34" charset="-120"/>
              </a:rPr>
              <a:t>01</a:t>
            </a:r>
            <a:endParaRPr lang="en-US" sz="1200" dirty="0"/>
          </a:p>
        </p:txBody>
      </p:sp>
      <p:sp>
        <p:nvSpPr>
          <p:cNvPr id="6" name="Text 4"/>
          <p:cNvSpPr/>
          <p:nvPr/>
        </p:nvSpPr>
        <p:spPr>
          <a:xfrm>
            <a:off x="812800" y="2529266"/>
            <a:ext cx="502310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Lato" pitchFamily="34" charset="0"/>
                <a:ea typeface="Lato" pitchFamily="34" charset="-122"/>
                <a:cs typeface="Lato" pitchFamily="34" charset="-120"/>
              </a:rPr>
              <a:t>First column</a:t>
            </a:r>
            <a:endParaRPr lang="en-US" sz="2000" dirty="0"/>
          </a:p>
        </p:txBody>
      </p:sp>
      <p:sp>
        <p:nvSpPr>
          <p:cNvPr id="7" name="Text 5"/>
          <p:cNvSpPr/>
          <p:nvPr/>
        </p:nvSpPr>
        <p:spPr>
          <a:xfrm>
            <a:off x="812800" y="2961066"/>
            <a:ext cx="5023104"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6F6F6E"/>
                </a:solidFill>
                <a:latin typeface="Lato" pitchFamily="34" charset="0"/>
                <a:ea typeface="Lato" pitchFamily="34" charset="-122"/>
                <a:cs typeface="Lato" pitchFamily="34" charset="-120"/>
              </a:rPr>
              <a:t>Text of the first column. Works well for comparisons, before-and-after summaries or describing two equally important areas.</a:t>
            </a:r>
            <a:endParaRPr lang="en-US" sz="1500" dirty="0"/>
          </a:p>
        </p:txBody>
      </p:sp>
      <p:sp>
        <p:nvSpPr>
          <p:cNvPr id="8" name="Shape 6"/>
          <p:cNvSpPr/>
          <p:nvPr/>
        </p:nvSpPr>
        <p:spPr>
          <a:xfrm>
            <a:off x="6502400" y="1982409"/>
            <a:ext cx="4876800" cy="0"/>
          </a:xfrm>
          <a:prstGeom prst="line">
            <a:avLst/>
          </a:prstGeom>
          <a:noFill/>
          <a:ln w="12700">
            <a:solidFill>
              <a:srgbClr val="000000"/>
            </a:solidFill>
            <a:prstDash val="solid"/>
          </a:ln>
        </p:spPr>
        <p:txBody>
          <a:bodyPr/>
          <a:lstStyle/>
          <a:p>
            <a:endParaRPr lang="pl-PL"/>
          </a:p>
        </p:txBody>
      </p:sp>
      <p:sp>
        <p:nvSpPr>
          <p:cNvPr id="9" name="Text 7"/>
          <p:cNvSpPr/>
          <p:nvPr/>
        </p:nvSpPr>
        <p:spPr>
          <a:xfrm>
            <a:off x="6502400" y="2188936"/>
            <a:ext cx="5023104" cy="23873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2528"/>
                </a:solidFill>
                <a:latin typeface="Lato" pitchFamily="34" charset="0"/>
                <a:ea typeface="Lato" pitchFamily="34" charset="-122"/>
                <a:cs typeface="Lato" pitchFamily="34" charset="-120"/>
              </a:rPr>
              <a:t>02</a:t>
            </a:r>
            <a:endParaRPr lang="en-US" sz="1200" dirty="0"/>
          </a:p>
        </p:txBody>
      </p:sp>
      <p:sp>
        <p:nvSpPr>
          <p:cNvPr id="10" name="Text 8"/>
          <p:cNvSpPr/>
          <p:nvPr/>
        </p:nvSpPr>
        <p:spPr>
          <a:xfrm>
            <a:off x="6502400" y="2529266"/>
            <a:ext cx="502310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Lato" pitchFamily="34" charset="0"/>
                <a:ea typeface="Lato" pitchFamily="34" charset="-122"/>
                <a:cs typeface="Lato" pitchFamily="34" charset="-120"/>
              </a:rPr>
              <a:t>Second column</a:t>
            </a:r>
            <a:endParaRPr lang="en-US" sz="2000" dirty="0"/>
          </a:p>
        </p:txBody>
      </p:sp>
      <p:sp>
        <p:nvSpPr>
          <p:cNvPr id="11" name="Text 9"/>
          <p:cNvSpPr/>
          <p:nvPr/>
        </p:nvSpPr>
        <p:spPr>
          <a:xfrm>
            <a:off x="6502400" y="2961066"/>
            <a:ext cx="5023104" cy="59690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6F6F6E"/>
                </a:solidFill>
                <a:latin typeface="Lato" pitchFamily="34" charset="0"/>
                <a:ea typeface="Lato" pitchFamily="34" charset="-122"/>
                <a:cs typeface="Lato" pitchFamily="34" charset="-120"/>
              </a:rPr>
              <a:t>Text of the second column. Keep both texts a similar length so the columns end at roughly the same height.</a:t>
            </a:r>
            <a:endParaRPr lang="en-US" sz="1500" dirty="0"/>
          </a:p>
        </p:txBody>
      </p:sp>
      <p:pic>
        <p:nvPicPr>
          <p:cNvPr id="12" name="Image 0" descr="JKU emblem"/>
          <p:cNvPicPr>
            <a:picLocks noChangeAspect="1"/>
          </p:cNvPicPr>
          <p:nvPr/>
        </p:nvPicPr>
        <p:blipFill>
          <a:blip r:embed="rId3"/>
          <a:srcRect/>
          <a:stretch/>
        </p:blipFill>
        <p:spPr>
          <a:xfrm>
            <a:off x="812800" y="6248400"/>
            <a:ext cx="292100" cy="254000"/>
          </a:xfrm>
          <a:prstGeom prst="rect">
            <a:avLst/>
          </a:prstGeom>
        </p:spPr>
      </p:pic>
      <p:sp>
        <p:nvSpPr>
          <p:cNvPr id="13" name="Text 10"/>
          <p:cNvSpPr/>
          <p:nvPr/>
        </p:nvSpPr>
        <p:spPr>
          <a:xfrm>
            <a:off x="1231900" y="6268737"/>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14" name="Text 11"/>
          <p:cNvSpPr/>
          <p:nvPr/>
        </p:nvSpPr>
        <p:spPr>
          <a:xfrm>
            <a:off x="10820400" y="6268737"/>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609600" cy="50800"/>
          </a:xfrm>
          <a:prstGeom prst="rect">
            <a:avLst/>
          </a:prstGeom>
          <a:solidFill>
            <a:srgbClr val="E52528"/>
          </a:solidFill>
          <a:ln/>
        </p:spPr>
        <p:txBody>
          <a:bodyPr/>
          <a:lstStyle/>
          <a:p>
            <a:endParaRPr lang="pl-PL"/>
          </a:p>
        </p:txBody>
      </p:sp>
      <p:sp>
        <p:nvSpPr>
          <p:cNvPr id="3" name="Text 1"/>
          <p:cNvSpPr>
            <a:spLocks noGrp="1"/>
          </p:cNvSpPr>
          <p:nvPr>
            <p:ph type="title"/>
          </p:nvPr>
        </p:nvSpPr>
        <p:spPr>
          <a:xfrm>
            <a:off x="812800" y="1016000"/>
            <a:ext cx="990600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Text blocks on a highlighted background</a:t>
            </a:r>
            <a:endParaRPr lang="en-US" sz="3600" dirty="0"/>
          </a:p>
        </p:txBody>
      </p:sp>
      <p:sp>
        <p:nvSpPr>
          <p:cNvPr id="4" name="Shape 2"/>
          <p:cNvSpPr/>
          <p:nvPr/>
        </p:nvSpPr>
        <p:spPr>
          <a:xfrm>
            <a:off x="812800" y="1976059"/>
            <a:ext cx="3386667" cy="3687623"/>
          </a:xfrm>
          <a:prstGeom prst="rect">
            <a:avLst/>
          </a:prstGeom>
          <a:solidFill>
            <a:srgbClr val="F2F2F2"/>
          </a:solidFill>
          <a:ln/>
        </p:spPr>
        <p:txBody>
          <a:bodyPr/>
          <a:lstStyle/>
          <a:p>
            <a:endParaRPr lang="pl-PL"/>
          </a:p>
        </p:txBody>
      </p:sp>
      <p:sp>
        <p:nvSpPr>
          <p:cNvPr id="5" name="Shape 3"/>
          <p:cNvSpPr/>
          <p:nvPr/>
        </p:nvSpPr>
        <p:spPr>
          <a:xfrm>
            <a:off x="812800" y="2001459"/>
            <a:ext cx="3386667" cy="0"/>
          </a:xfrm>
          <a:prstGeom prst="line">
            <a:avLst/>
          </a:prstGeom>
          <a:noFill/>
          <a:ln w="50800">
            <a:solidFill>
              <a:srgbClr val="E52528"/>
            </a:solidFill>
            <a:prstDash val="solid"/>
          </a:ln>
        </p:spPr>
        <p:txBody>
          <a:bodyPr/>
          <a:lstStyle/>
          <a:p>
            <a:endParaRPr lang="pl-PL"/>
          </a:p>
        </p:txBody>
      </p:sp>
      <p:sp>
        <p:nvSpPr>
          <p:cNvPr id="6" name="Text 4"/>
          <p:cNvSpPr/>
          <p:nvPr/>
        </p:nvSpPr>
        <p:spPr>
          <a:xfrm>
            <a:off x="1117600" y="2329241"/>
            <a:ext cx="286037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000000"/>
                </a:solidFill>
                <a:latin typeface="Lato" pitchFamily="34" charset="0"/>
                <a:ea typeface="Lato" pitchFamily="34" charset="-122"/>
                <a:cs typeface="Lato" pitchFamily="34" charset="-120"/>
              </a:rPr>
              <a:t>Block on grey</a:t>
            </a:r>
            <a:endParaRPr lang="en-US" sz="2000" dirty="0"/>
          </a:p>
        </p:txBody>
      </p:sp>
      <p:sp>
        <p:nvSpPr>
          <p:cNvPr id="7" name="Text 5"/>
          <p:cNvSpPr/>
          <p:nvPr/>
        </p:nvSpPr>
        <p:spPr>
          <a:xfrm>
            <a:off x="1117600" y="2761041"/>
            <a:ext cx="2860379"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6F6F6E"/>
                </a:solidFill>
                <a:latin typeface="Lato" pitchFamily="34" charset="0"/>
                <a:ea typeface="Lato" pitchFamily="34" charset="-122"/>
                <a:cs typeface="Lato" pitchFamily="34" charset="-120"/>
              </a:rPr>
              <a:t>A short description of the first topic – two or three sentences.</a:t>
            </a:r>
            <a:endParaRPr lang="en-US" sz="1500" dirty="0"/>
          </a:p>
        </p:txBody>
      </p:sp>
      <p:sp>
        <p:nvSpPr>
          <p:cNvPr id="8" name="Shape 6"/>
          <p:cNvSpPr/>
          <p:nvPr/>
        </p:nvSpPr>
        <p:spPr>
          <a:xfrm>
            <a:off x="4402667" y="1976059"/>
            <a:ext cx="3386667" cy="3687623"/>
          </a:xfrm>
          <a:prstGeom prst="rect">
            <a:avLst/>
          </a:prstGeom>
          <a:solidFill>
            <a:srgbClr val="000000"/>
          </a:solidFill>
          <a:ln/>
        </p:spPr>
        <p:txBody>
          <a:bodyPr/>
          <a:lstStyle/>
          <a:p>
            <a:endParaRPr lang="pl-PL"/>
          </a:p>
        </p:txBody>
      </p:sp>
      <p:sp>
        <p:nvSpPr>
          <p:cNvPr id="9" name="Text 7"/>
          <p:cNvSpPr/>
          <p:nvPr/>
        </p:nvSpPr>
        <p:spPr>
          <a:xfrm>
            <a:off x="4707467" y="2280859"/>
            <a:ext cx="286037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FFFFF"/>
                </a:solidFill>
                <a:latin typeface="Lato" pitchFamily="34" charset="0"/>
                <a:ea typeface="Lato" pitchFamily="34" charset="-122"/>
                <a:cs typeface="Lato" pitchFamily="34" charset="-120"/>
              </a:rPr>
              <a:t>Block on black</a:t>
            </a:r>
            <a:endParaRPr lang="en-US" sz="2000" dirty="0"/>
          </a:p>
        </p:txBody>
      </p:sp>
      <p:sp>
        <p:nvSpPr>
          <p:cNvPr id="10" name="Text 8"/>
          <p:cNvSpPr/>
          <p:nvPr/>
        </p:nvSpPr>
        <p:spPr>
          <a:xfrm>
            <a:off x="4707467" y="2712659"/>
            <a:ext cx="2860379"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B4B4B3"/>
                </a:solidFill>
                <a:latin typeface="Lato" pitchFamily="34" charset="0"/>
                <a:ea typeface="Lato" pitchFamily="34" charset="-122"/>
                <a:cs typeface="Lato" pitchFamily="34" charset="-120"/>
              </a:rPr>
              <a:t>Good for information that needs to catch the eye.</a:t>
            </a:r>
            <a:endParaRPr lang="en-US" sz="1500" dirty="0"/>
          </a:p>
        </p:txBody>
      </p:sp>
      <p:sp>
        <p:nvSpPr>
          <p:cNvPr id="11" name="Shape 9"/>
          <p:cNvSpPr/>
          <p:nvPr/>
        </p:nvSpPr>
        <p:spPr>
          <a:xfrm>
            <a:off x="7992534" y="1976059"/>
            <a:ext cx="3386667" cy="3687623"/>
          </a:xfrm>
          <a:prstGeom prst="rect">
            <a:avLst/>
          </a:prstGeom>
          <a:solidFill>
            <a:srgbClr val="E52528"/>
          </a:solidFill>
          <a:ln/>
        </p:spPr>
        <p:txBody>
          <a:bodyPr/>
          <a:lstStyle/>
          <a:p>
            <a:endParaRPr lang="pl-PL"/>
          </a:p>
        </p:txBody>
      </p:sp>
      <p:sp>
        <p:nvSpPr>
          <p:cNvPr id="12" name="Text 10"/>
          <p:cNvSpPr/>
          <p:nvPr/>
        </p:nvSpPr>
        <p:spPr>
          <a:xfrm>
            <a:off x="8297334" y="2280859"/>
            <a:ext cx="2860379"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FFFFF"/>
                </a:solidFill>
                <a:latin typeface="Lato" pitchFamily="34" charset="0"/>
                <a:ea typeface="Lato" pitchFamily="34" charset="-122"/>
                <a:cs typeface="Lato" pitchFamily="34" charset="-120"/>
              </a:rPr>
              <a:t>Block on red</a:t>
            </a:r>
            <a:endParaRPr lang="en-US" sz="2000" dirty="0"/>
          </a:p>
        </p:txBody>
      </p:sp>
      <p:sp>
        <p:nvSpPr>
          <p:cNvPr id="13" name="Text 11"/>
          <p:cNvSpPr/>
          <p:nvPr/>
        </p:nvSpPr>
        <p:spPr>
          <a:xfrm>
            <a:off x="8297334" y="2712659"/>
            <a:ext cx="2860379"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FFFFFF"/>
                </a:solidFill>
                <a:latin typeface="Lato" pitchFamily="34" charset="0"/>
                <a:ea typeface="Lato" pitchFamily="34" charset="-122"/>
                <a:cs typeface="Lato" pitchFamily="34" charset="-120"/>
              </a:rPr>
              <a:t>The strongest emphasis – use once per slide.</a:t>
            </a:r>
            <a:endParaRPr lang="en-US" sz="1500" dirty="0"/>
          </a:p>
        </p:txBody>
      </p:sp>
      <p:pic>
        <p:nvPicPr>
          <p:cNvPr id="14" name="Image 0" descr="JKU emblem"/>
          <p:cNvPicPr>
            <a:picLocks noChangeAspect="1"/>
          </p:cNvPicPr>
          <p:nvPr/>
        </p:nvPicPr>
        <p:blipFill>
          <a:blip r:embed="rId3"/>
          <a:srcRect/>
          <a:stretch/>
        </p:blipFill>
        <p:spPr>
          <a:xfrm>
            <a:off x="812800" y="6248400"/>
            <a:ext cx="292100" cy="254000"/>
          </a:xfrm>
          <a:prstGeom prst="rect">
            <a:avLst/>
          </a:prstGeom>
        </p:spPr>
      </p:pic>
      <p:sp>
        <p:nvSpPr>
          <p:cNvPr id="15" name="Text 12"/>
          <p:cNvSpPr/>
          <p:nvPr/>
        </p:nvSpPr>
        <p:spPr>
          <a:xfrm>
            <a:off x="1231900" y="6268737"/>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16" name="Text 13"/>
          <p:cNvSpPr/>
          <p:nvPr/>
        </p:nvSpPr>
        <p:spPr>
          <a:xfrm>
            <a:off x="10820400" y="6268737"/>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F2F2"/>
        </a:solidFill>
        <a:effectLst/>
      </p:bgPr>
    </p:bg>
    <p:spTree>
      <p:nvGrpSpPr>
        <p:cNvPr id="1" name=""/>
        <p:cNvGrpSpPr/>
        <p:nvPr/>
      </p:nvGrpSpPr>
      <p:grpSpPr>
        <a:xfrm>
          <a:off x="0" y="0"/>
          <a:ext cx="0" cy="0"/>
          <a:chOff x="0" y="0"/>
          <a:chExt cx="0" cy="0"/>
        </a:xfrm>
      </p:grpSpPr>
      <p:sp>
        <p:nvSpPr>
          <p:cNvPr id="2" name="Shape 0"/>
          <p:cNvSpPr/>
          <p:nvPr/>
        </p:nvSpPr>
        <p:spPr>
          <a:xfrm>
            <a:off x="812800" y="812800"/>
            <a:ext cx="609600" cy="50800"/>
          </a:xfrm>
          <a:prstGeom prst="rect">
            <a:avLst/>
          </a:prstGeom>
          <a:solidFill>
            <a:srgbClr val="E52528"/>
          </a:solidFill>
          <a:ln/>
        </p:spPr>
        <p:txBody>
          <a:bodyPr/>
          <a:lstStyle/>
          <a:p>
            <a:endParaRPr lang="pl-PL"/>
          </a:p>
        </p:txBody>
      </p:sp>
      <p:sp>
        <p:nvSpPr>
          <p:cNvPr id="3" name="Text 1"/>
          <p:cNvSpPr>
            <a:spLocks noGrp="1"/>
          </p:cNvSpPr>
          <p:nvPr>
            <p:ph type="title"/>
          </p:nvPr>
        </p:nvSpPr>
        <p:spPr>
          <a:xfrm>
            <a:off x="812800" y="1016000"/>
            <a:ext cx="850265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The University in numbers</a:t>
            </a:r>
            <a:endParaRPr lang="en-US" sz="3600" dirty="0"/>
          </a:p>
        </p:txBody>
      </p:sp>
      <p:sp>
        <p:nvSpPr>
          <p:cNvPr id="4" name="Shape 2"/>
          <p:cNvSpPr/>
          <p:nvPr/>
        </p:nvSpPr>
        <p:spPr>
          <a:xfrm>
            <a:off x="812800" y="1631950"/>
            <a:ext cx="10566400" cy="3883630"/>
          </a:xfrm>
          <a:prstGeom prst="rect">
            <a:avLst/>
          </a:prstGeom>
          <a:solidFill>
            <a:srgbClr val="FFFFFF"/>
          </a:solidFill>
          <a:ln/>
        </p:spPr>
        <p:txBody>
          <a:bodyPr/>
          <a:lstStyle/>
          <a:p>
            <a:endParaRPr lang="pl-PL"/>
          </a:p>
        </p:txBody>
      </p:sp>
      <p:sp>
        <p:nvSpPr>
          <p:cNvPr id="5" name="Text 3"/>
          <p:cNvSpPr/>
          <p:nvPr/>
        </p:nvSpPr>
        <p:spPr>
          <a:xfrm>
            <a:off x="1168400" y="1885950"/>
            <a:ext cx="10150856"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000000"/>
                </a:solidFill>
                <a:latin typeface="Lato" pitchFamily="34" charset="0"/>
                <a:ea typeface="Lato" pitchFamily="34" charset="-122"/>
                <a:cs typeface="Lato" pitchFamily="34" charset="-120"/>
              </a:rPr>
              <a:t>[Indicator name, e.g. number of students by year]</a:t>
            </a:r>
            <a:endParaRPr lang="en-US" sz="1500" dirty="0"/>
          </a:p>
        </p:txBody>
      </p:sp>
      <p:sp>
        <p:nvSpPr>
          <p:cNvPr id="6" name="Text 4"/>
          <p:cNvSpPr/>
          <p:nvPr/>
        </p:nvSpPr>
        <p:spPr>
          <a:xfrm>
            <a:off x="1286933" y="348615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000000"/>
                </a:solidFill>
                <a:latin typeface="Lato" pitchFamily="34" charset="0"/>
                <a:ea typeface="Lato" pitchFamily="34" charset="-122"/>
                <a:cs typeface="Lato" pitchFamily="34" charset="-120"/>
              </a:rPr>
              <a:t>[__]</a:t>
            </a:r>
            <a:endParaRPr lang="en-US" sz="1500" dirty="0"/>
          </a:p>
        </p:txBody>
      </p:sp>
      <p:sp>
        <p:nvSpPr>
          <p:cNvPr id="7" name="Shape 5"/>
          <p:cNvSpPr/>
          <p:nvPr/>
        </p:nvSpPr>
        <p:spPr>
          <a:xfrm>
            <a:off x="1168400" y="3829050"/>
            <a:ext cx="1430867" cy="952500"/>
          </a:xfrm>
          <a:prstGeom prst="rect">
            <a:avLst/>
          </a:prstGeom>
          <a:solidFill>
            <a:srgbClr val="B4B4B3"/>
          </a:solidFill>
          <a:ln/>
        </p:spPr>
        <p:txBody>
          <a:bodyPr/>
          <a:lstStyle/>
          <a:p>
            <a:endParaRPr lang="pl-PL"/>
          </a:p>
        </p:txBody>
      </p:sp>
      <p:sp>
        <p:nvSpPr>
          <p:cNvPr id="8" name="Text 6"/>
          <p:cNvSpPr/>
          <p:nvPr/>
        </p:nvSpPr>
        <p:spPr>
          <a:xfrm>
            <a:off x="2971800" y="323215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000000"/>
                </a:solidFill>
                <a:latin typeface="Lato" pitchFamily="34" charset="0"/>
                <a:ea typeface="Lato" pitchFamily="34" charset="-122"/>
                <a:cs typeface="Lato" pitchFamily="34" charset="-120"/>
              </a:rPr>
              <a:t>[__]</a:t>
            </a:r>
            <a:endParaRPr lang="en-US" sz="1500" dirty="0"/>
          </a:p>
        </p:txBody>
      </p:sp>
      <p:sp>
        <p:nvSpPr>
          <p:cNvPr id="9" name="Shape 7"/>
          <p:cNvSpPr/>
          <p:nvPr/>
        </p:nvSpPr>
        <p:spPr>
          <a:xfrm>
            <a:off x="2853267" y="3575050"/>
            <a:ext cx="1430867" cy="1206500"/>
          </a:xfrm>
          <a:prstGeom prst="rect">
            <a:avLst/>
          </a:prstGeom>
          <a:solidFill>
            <a:srgbClr val="B4B4B3"/>
          </a:solidFill>
          <a:ln/>
        </p:spPr>
        <p:txBody>
          <a:bodyPr/>
          <a:lstStyle/>
          <a:p>
            <a:endParaRPr lang="pl-PL"/>
          </a:p>
        </p:txBody>
      </p:sp>
      <p:sp>
        <p:nvSpPr>
          <p:cNvPr id="10" name="Text 8"/>
          <p:cNvSpPr/>
          <p:nvPr/>
        </p:nvSpPr>
        <p:spPr>
          <a:xfrm>
            <a:off x="4656667" y="307340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000000"/>
                </a:solidFill>
                <a:latin typeface="Lato" pitchFamily="34" charset="0"/>
                <a:ea typeface="Lato" pitchFamily="34" charset="-122"/>
                <a:cs typeface="Lato" pitchFamily="34" charset="-120"/>
              </a:rPr>
              <a:t>[__]</a:t>
            </a:r>
            <a:endParaRPr lang="en-US" sz="1500" dirty="0"/>
          </a:p>
        </p:txBody>
      </p:sp>
      <p:sp>
        <p:nvSpPr>
          <p:cNvPr id="11" name="Shape 9"/>
          <p:cNvSpPr/>
          <p:nvPr/>
        </p:nvSpPr>
        <p:spPr>
          <a:xfrm>
            <a:off x="4538133" y="3416300"/>
            <a:ext cx="1430867" cy="1365250"/>
          </a:xfrm>
          <a:prstGeom prst="rect">
            <a:avLst/>
          </a:prstGeom>
          <a:solidFill>
            <a:srgbClr val="B4B4B3"/>
          </a:solidFill>
          <a:ln/>
        </p:spPr>
        <p:txBody>
          <a:bodyPr/>
          <a:lstStyle/>
          <a:p>
            <a:endParaRPr lang="pl-PL"/>
          </a:p>
        </p:txBody>
      </p:sp>
      <p:sp>
        <p:nvSpPr>
          <p:cNvPr id="12" name="Text 10"/>
          <p:cNvSpPr/>
          <p:nvPr/>
        </p:nvSpPr>
        <p:spPr>
          <a:xfrm>
            <a:off x="6341533" y="285115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000000"/>
                </a:solidFill>
                <a:latin typeface="Lato" pitchFamily="34" charset="0"/>
                <a:ea typeface="Lato" pitchFamily="34" charset="-122"/>
                <a:cs typeface="Lato" pitchFamily="34" charset="-120"/>
              </a:rPr>
              <a:t>[__]</a:t>
            </a:r>
            <a:endParaRPr lang="en-US" sz="1500" dirty="0"/>
          </a:p>
        </p:txBody>
      </p:sp>
      <p:sp>
        <p:nvSpPr>
          <p:cNvPr id="13" name="Shape 11"/>
          <p:cNvSpPr/>
          <p:nvPr/>
        </p:nvSpPr>
        <p:spPr>
          <a:xfrm>
            <a:off x="6223000" y="3194050"/>
            <a:ext cx="1430867" cy="1587500"/>
          </a:xfrm>
          <a:prstGeom prst="rect">
            <a:avLst/>
          </a:prstGeom>
          <a:solidFill>
            <a:srgbClr val="B4B4B3"/>
          </a:solidFill>
          <a:ln/>
        </p:spPr>
        <p:txBody>
          <a:bodyPr/>
          <a:lstStyle/>
          <a:p>
            <a:endParaRPr lang="pl-PL"/>
          </a:p>
        </p:txBody>
      </p:sp>
      <p:sp>
        <p:nvSpPr>
          <p:cNvPr id="14" name="Text 12"/>
          <p:cNvSpPr/>
          <p:nvPr/>
        </p:nvSpPr>
        <p:spPr>
          <a:xfrm>
            <a:off x="8026400" y="259715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000000"/>
                </a:solidFill>
                <a:latin typeface="Lato" pitchFamily="34" charset="0"/>
                <a:ea typeface="Lato" pitchFamily="34" charset="-122"/>
                <a:cs typeface="Lato" pitchFamily="34" charset="-120"/>
              </a:rPr>
              <a:t>[__]</a:t>
            </a:r>
            <a:endParaRPr lang="en-US" sz="1500" dirty="0"/>
          </a:p>
        </p:txBody>
      </p:sp>
      <p:sp>
        <p:nvSpPr>
          <p:cNvPr id="15" name="Shape 13"/>
          <p:cNvSpPr/>
          <p:nvPr/>
        </p:nvSpPr>
        <p:spPr>
          <a:xfrm>
            <a:off x="7907867" y="2940050"/>
            <a:ext cx="1430867" cy="1841500"/>
          </a:xfrm>
          <a:prstGeom prst="rect">
            <a:avLst/>
          </a:prstGeom>
          <a:solidFill>
            <a:srgbClr val="B4B4B3"/>
          </a:solidFill>
          <a:ln/>
        </p:spPr>
        <p:txBody>
          <a:bodyPr/>
          <a:lstStyle/>
          <a:p>
            <a:endParaRPr lang="pl-PL"/>
          </a:p>
        </p:txBody>
      </p:sp>
      <p:sp>
        <p:nvSpPr>
          <p:cNvPr id="16" name="Text 14"/>
          <p:cNvSpPr/>
          <p:nvPr/>
        </p:nvSpPr>
        <p:spPr>
          <a:xfrm>
            <a:off x="9711267" y="2279650"/>
            <a:ext cx="1193800" cy="292100"/>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E52528"/>
                </a:solidFill>
                <a:latin typeface="Lato" pitchFamily="34" charset="0"/>
                <a:ea typeface="Lato" pitchFamily="34" charset="-122"/>
                <a:cs typeface="Lato" pitchFamily="34" charset="-120"/>
              </a:rPr>
              <a:t>[__]</a:t>
            </a:r>
            <a:endParaRPr lang="en-US" sz="1500" dirty="0"/>
          </a:p>
        </p:txBody>
      </p:sp>
      <p:sp>
        <p:nvSpPr>
          <p:cNvPr id="17" name="Shape 15"/>
          <p:cNvSpPr/>
          <p:nvPr/>
        </p:nvSpPr>
        <p:spPr>
          <a:xfrm>
            <a:off x="9592734" y="2622550"/>
            <a:ext cx="1430867" cy="2159000"/>
          </a:xfrm>
          <a:prstGeom prst="rect">
            <a:avLst/>
          </a:prstGeom>
          <a:solidFill>
            <a:srgbClr val="E52528"/>
          </a:solidFill>
          <a:ln/>
        </p:spPr>
        <p:txBody>
          <a:bodyPr/>
          <a:lstStyle/>
          <a:p>
            <a:endParaRPr lang="pl-PL"/>
          </a:p>
        </p:txBody>
      </p:sp>
      <p:sp>
        <p:nvSpPr>
          <p:cNvPr id="18" name="Shape 16"/>
          <p:cNvSpPr/>
          <p:nvPr/>
        </p:nvSpPr>
        <p:spPr>
          <a:xfrm>
            <a:off x="1168400" y="4908550"/>
            <a:ext cx="9855200" cy="12700"/>
          </a:xfrm>
          <a:prstGeom prst="rect">
            <a:avLst/>
          </a:prstGeom>
          <a:solidFill>
            <a:srgbClr val="000000"/>
          </a:solidFill>
          <a:ln/>
        </p:spPr>
        <p:txBody>
          <a:bodyPr/>
          <a:lstStyle/>
          <a:p>
            <a:endParaRPr lang="pl-PL"/>
          </a:p>
        </p:txBody>
      </p:sp>
      <p:sp>
        <p:nvSpPr>
          <p:cNvPr id="19" name="Text 17"/>
          <p:cNvSpPr/>
          <p:nvPr/>
        </p:nvSpPr>
        <p:spPr>
          <a:xfrm>
            <a:off x="1143000"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1]</a:t>
            </a:r>
            <a:endParaRPr lang="en-US" sz="1200" dirty="0"/>
          </a:p>
        </p:txBody>
      </p:sp>
      <p:sp>
        <p:nvSpPr>
          <p:cNvPr id="20" name="Text 18"/>
          <p:cNvSpPr/>
          <p:nvPr/>
        </p:nvSpPr>
        <p:spPr>
          <a:xfrm>
            <a:off x="2827867"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2]</a:t>
            </a:r>
            <a:endParaRPr lang="en-US" sz="1200" dirty="0"/>
          </a:p>
        </p:txBody>
      </p:sp>
      <p:sp>
        <p:nvSpPr>
          <p:cNvPr id="21" name="Text 19"/>
          <p:cNvSpPr/>
          <p:nvPr/>
        </p:nvSpPr>
        <p:spPr>
          <a:xfrm>
            <a:off x="4512733"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3]</a:t>
            </a:r>
            <a:endParaRPr lang="en-US" sz="1200" dirty="0"/>
          </a:p>
        </p:txBody>
      </p:sp>
      <p:sp>
        <p:nvSpPr>
          <p:cNvPr id="22" name="Text 20"/>
          <p:cNvSpPr/>
          <p:nvPr/>
        </p:nvSpPr>
        <p:spPr>
          <a:xfrm>
            <a:off x="6197600"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4]</a:t>
            </a:r>
            <a:endParaRPr lang="en-US" sz="1200" dirty="0"/>
          </a:p>
        </p:txBody>
      </p:sp>
      <p:sp>
        <p:nvSpPr>
          <p:cNvPr id="23" name="Text 21"/>
          <p:cNvSpPr/>
          <p:nvPr/>
        </p:nvSpPr>
        <p:spPr>
          <a:xfrm>
            <a:off x="7882467"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5]</a:t>
            </a:r>
            <a:endParaRPr lang="en-US" sz="1200" dirty="0"/>
          </a:p>
        </p:txBody>
      </p:sp>
      <p:sp>
        <p:nvSpPr>
          <p:cNvPr id="24" name="Text 22"/>
          <p:cNvSpPr/>
          <p:nvPr/>
        </p:nvSpPr>
        <p:spPr>
          <a:xfrm>
            <a:off x="9567334" y="5048250"/>
            <a:ext cx="1481667" cy="23873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F6F6E"/>
                </a:solidFill>
                <a:latin typeface="Lato" pitchFamily="34" charset="0"/>
                <a:ea typeface="Lato" pitchFamily="34" charset="-122"/>
                <a:cs typeface="Lato" pitchFamily="34" charset="-120"/>
              </a:rPr>
              <a:t>[year 6]</a:t>
            </a:r>
            <a:endParaRPr lang="en-US" sz="1200" dirty="0"/>
          </a:p>
        </p:txBody>
      </p:sp>
      <p:sp>
        <p:nvSpPr>
          <p:cNvPr id="25" name="Text 23"/>
          <p:cNvSpPr/>
          <p:nvPr/>
        </p:nvSpPr>
        <p:spPr>
          <a:xfrm>
            <a:off x="812800" y="5628673"/>
            <a:ext cx="10883392"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Source: [data source and year]</a:t>
            </a:r>
            <a:endParaRPr lang="en-US" sz="1200" dirty="0"/>
          </a:p>
        </p:txBody>
      </p:sp>
      <p:pic>
        <p:nvPicPr>
          <p:cNvPr id="26" name="Image 0" descr="JKU emblem"/>
          <p:cNvPicPr>
            <a:picLocks noChangeAspect="1"/>
          </p:cNvPicPr>
          <p:nvPr/>
        </p:nvPicPr>
        <p:blipFill>
          <a:blip r:embed="rId3"/>
          <a:srcRect/>
          <a:stretch/>
        </p:blipFill>
        <p:spPr>
          <a:xfrm>
            <a:off x="812800" y="6248400"/>
            <a:ext cx="292100" cy="254000"/>
          </a:xfrm>
          <a:prstGeom prst="rect">
            <a:avLst/>
          </a:prstGeom>
        </p:spPr>
      </p:pic>
      <p:sp>
        <p:nvSpPr>
          <p:cNvPr id="27" name="Text 24"/>
          <p:cNvSpPr/>
          <p:nvPr/>
        </p:nvSpPr>
        <p:spPr>
          <a:xfrm>
            <a:off x="1231900" y="6268734"/>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28" name="Text 25"/>
          <p:cNvSpPr/>
          <p:nvPr/>
        </p:nvSpPr>
        <p:spPr>
          <a:xfrm>
            <a:off x="10820400" y="6268734"/>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52528"/>
        </a:solidFill>
        <a:effectLst/>
      </p:bgPr>
    </p:bg>
    <p:spTree>
      <p:nvGrpSpPr>
        <p:cNvPr id="1" name=""/>
        <p:cNvGrpSpPr/>
        <p:nvPr/>
      </p:nvGrpSpPr>
      <p:grpSpPr>
        <a:xfrm>
          <a:off x="0" y="0"/>
          <a:ext cx="0" cy="0"/>
          <a:chOff x="0" y="0"/>
          <a:chExt cx="0" cy="0"/>
        </a:xfrm>
      </p:grpSpPr>
      <p:pic>
        <p:nvPicPr>
          <p:cNvPr id="2" name="Image 0" descr="Graphic element K"/>
          <p:cNvPicPr>
            <a:picLocks noChangeAspect="1"/>
          </p:cNvPicPr>
          <p:nvPr/>
        </p:nvPicPr>
        <p:blipFill>
          <a:blip r:embed="rId3"/>
          <a:srcRect t="-17" b="-17"/>
          <a:stretch/>
        </p:blipFill>
        <p:spPr>
          <a:xfrm>
            <a:off x="7486650" y="0"/>
            <a:ext cx="4705350" cy="6858000"/>
          </a:xfrm>
          <a:prstGeom prst="rect">
            <a:avLst/>
          </a:prstGeom>
        </p:spPr>
      </p:pic>
      <p:sp>
        <p:nvSpPr>
          <p:cNvPr id="3" name="Text 0"/>
          <p:cNvSpPr/>
          <p:nvPr/>
        </p:nvSpPr>
        <p:spPr>
          <a:xfrm>
            <a:off x="812800" y="2240793"/>
            <a:ext cx="10883392" cy="736600"/>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000000"/>
                </a:solidFill>
                <a:latin typeface="Lato" pitchFamily="34" charset="0"/>
                <a:ea typeface="Lato" pitchFamily="34" charset="-122"/>
                <a:cs typeface="Lato" pitchFamily="34" charset="-120"/>
              </a:rPr>
              <a:t>02</a:t>
            </a:r>
            <a:endParaRPr lang="en-US" sz="5600" dirty="0"/>
          </a:p>
        </p:txBody>
      </p:sp>
      <p:sp>
        <p:nvSpPr>
          <p:cNvPr id="4" name="Text 1"/>
          <p:cNvSpPr>
            <a:spLocks noGrp="1"/>
          </p:cNvSpPr>
          <p:nvPr>
            <p:ph type="title"/>
          </p:nvPr>
        </p:nvSpPr>
        <p:spPr>
          <a:xfrm>
            <a:off x="812800" y="3155193"/>
            <a:ext cx="5886450" cy="750812"/>
          </a:xfrm>
          <a:prstGeom prst="rect">
            <a:avLst/>
          </a:prstGeom>
          <a:noFill/>
          <a:ln/>
        </p:spPr>
        <p:txBody>
          <a:bodyPr wrap="square" lIns="0" tIns="0" rIns="0" bIns="0" rtlCol="0" anchor="t">
            <a:normAutofit/>
          </a:bodyPr>
          <a:lstStyle/>
          <a:p>
            <a:pPr marL="0" indent="0" algn="l">
              <a:lnSpc>
                <a:spcPts val="5712"/>
              </a:lnSpc>
              <a:buNone/>
            </a:pPr>
            <a:r>
              <a:rPr lang="en-US" sz="5600" b="1" i="0" dirty="0">
                <a:solidFill>
                  <a:srgbClr val="FFFFFF"/>
                </a:solidFill>
                <a:latin typeface="Lato" pitchFamily="34" charset="0"/>
                <a:ea typeface="Lato" pitchFamily="34" charset="-122"/>
                <a:cs typeface="Lato" pitchFamily="34" charset="-120"/>
              </a:rPr>
              <a:t>Visual material</a:t>
            </a:r>
            <a:endParaRPr lang="en-US" sz="5600" dirty="0"/>
          </a:p>
        </p:txBody>
      </p:sp>
      <p:sp>
        <p:nvSpPr>
          <p:cNvPr id="5" name="Text 2"/>
          <p:cNvSpPr/>
          <p:nvPr/>
        </p:nvSpPr>
        <p:spPr>
          <a:xfrm>
            <a:off x="812800" y="4083807"/>
            <a:ext cx="5624830"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FFFFFF"/>
                </a:solidFill>
                <a:latin typeface="Lato" pitchFamily="34" charset="0"/>
                <a:ea typeface="Lato" pitchFamily="34" charset="-122"/>
                <a:cs typeface="Lato" pitchFamily="34" charset="-120"/>
              </a:rPr>
              <a:t>Slides where photographs take centre stage</a:t>
            </a:r>
            <a:endParaRPr lang="en-US" sz="2000" dirty="0"/>
          </a:p>
        </p:txBody>
      </p:sp>
      <p:pic>
        <p:nvPicPr>
          <p:cNvPr id="6" name="Image 1" descr="JKU logo (white)"/>
          <p:cNvPicPr>
            <a:picLocks noChangeAspect="1"/>
          </p:cNvPicPr>
          <p:nvPr/>
        </p:nvPicPr>
        <p:blipFill>
          <a:blip r:embed="rId4"/>
          <a:srcRect l="-391" r="-391"/>
          <a:stretch/>
        </p:blipFill>
        <p:spPr>
          <a:xfrm>
            <a:off x="812800" y="6096000"/>
            <a:ext cx="1130300" cy="406400"/>
          </a:xfrm>
          <a:prstGeom prst="rect">
            <a:avLst/>
          </a:prstGeom>
        </p:spPr>
      </p:pic>
      <p:sp>
        <p:nvSpPr>
          <p:cNvPr id="7" name="Text 3"/>
          <p:cNvSpPr/>
          <p:nvPr/>
        </p:nvSpPr>
        <p:spPr>
          <a:xfrm>
            <a:off x="9547860" y="6238273"/>
            <a:ext cx="183134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FFFFFF"/>
                </a:solidFill>
                <a:latin typeface="Lato" pitchFamily="34" charset="0"/>
                <a:ea typeface="Lato" pitchFamily="34" charset="-122"/>
                <a:cs typeface="Lato"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hoto placeholder"/>
          <p:cNvPicPr>
            <a:picLocks noChangeAspect="1"/>
          </p:cNvPicPr>
          <p:nvPr/>
        </p:nvPicPr>
        <p:blipFill>
          <a:blip r:embed="rId3"/>
          <a:srcRect l="26667" r="26667"/>
          <a:stretch/>
        </p:blipFill>
        <p:spPr>
          <a:xfrm>
            <a:off x="0" y="0"/>
            <a:ext cx="5689600" cy="6858000"/>
          </a:xfrm>
          <a:prstGeom prst="rect">
            <a:avLst/>
          </a:prstGeom>
        </p:spPr>
      </p:pic>
      <p:sp>
        <p:nvSpPr>
          <p:cNvPr id="3" name="Shape 0"/>
          <p:cNvSpPr/>
          <p:nvPr/>
        </p:nvSpPr>
        <p:spPr>
          <a:xfrm>
            <a:off x="6502400" y="2337482"/>
            <a:ext cx="609600" cy="50800"/>
          </a:xfrm>
          <a:prstGeom prst="rect">
            <a:avLst/>
          </a:prstGeom>
          <a:solidFill>
            <a:srgbClr val="E52528"/>
          </a:solidFill>
          <a:ln/>
        </p:spPr>
        <p:txBody>
          <a:bodyPr/>
          <a:lstStyle/>
          <a:p>
            <a:endParaRPr lang="pl-PL"/>
          </a:p>
        </p:txBody>
      </p:sp>
      <p:sp>
        <p:nvSpPr>
          <p:cNvPr id="4" name="Text 1"/>
          <p:cNvSpPr/>
          <p:nvPr/>
        </p:nvSpPr>
        <p:spPr>
          <a:xfrm>
            <a:off x="6502400" y="2540682"/>
            <a:ext cx="5023104" cy="23873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E52528"/>
                </a:solidFill>
                <a:latin typeface="Lato" pitchFamily="34" charset="0"/>
                <a:ea typeface="Lato" pitchFamily="34" charset="-122"/>
                <a:cs typeface="Lato" pitchFamily="34" charset="-120"/>
              </a:rPr>
              <a:t>[LABEL]</a:t>
            </a:r>
            <a:endParaRPr lang="en-US" sz="1200" dirty="0"/>
          </a:p>
        </p:txBody>
      </p:sp>
      <p:sp>
        <p:nvSpPr>
          <p:cNvPr id="5" name="Text 2"/>
          <p:cNvSpPr>
            <a:spLocks noGrp="1"/>
          </p:cNvSpPr>
          <p:nvPr>
            <p:ph type="title"/>
          </p:nvPr>
        </p:nvSpPr>
        <p:spPr>
          <a:xfrm>
            <a:off x="6502400" y="2906409"/>
            <a:ext cx="5023104"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Slide title with a photo</a:t>
            </a:r>
            <a:endParaRPr lang="en-US" sz="3600" dirty="0"/>
          </a:p>
        </p:txBody>
      </p:sp>
      <p:sp>
        <p:nvSpPr>
          <p:cNvPr id="6" name="Text 3"/>
          <p:cNvSpPr/>
          <p:nvPr/>
        </p:nvSpPr>
        <p:spPr>
          <a:xfrm>
            <a:off x="6502400" y="3663268"/>
            <a:ext cx="5023104"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6F6F6E"/>
                </a:solidFill>
                <a:latin typeface="Lato" pitchFamily="34" charset="0"/>
                <a:ea typeface="Lato" pitchFamily="34" charset="-122"/>
                <a:cs typeface="Lato" pitchFamily="34" charset="-120"/>
              </a:rPr>
              <a:t>Text accompanying the photo: a few sentences on what the image shows and why it matters. The photo takes up almost half of the slide.</a:t>
            </a:r>
            <a:endParaRPr lang="en-US" sz="1500" dirty="0"/>
          </a:p>
        </p:txBody>
      </p:sp>
      <p:sp>
        <p:nvSpPr>
          <p:cNvPr id="7" name="Text 4"/>
          <p:cNvSpPr/>
          <p:nvPr/>
        </p:nvSpPr>
        <p:spPr>
          <a:xfrm>
            <a:off x="9547860" y="6238273"/>
            <a:ext cx="183134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2800" y="812800"/>
            <a:ext cx="609600" cy="50800"/>
          </a:xfrm>
          <a:prstGeom prst="rect">
            <a:avLst/>
          </a:prstGeom>
          <a:solidFill>
            <a:srgbClr val="E52528"/>
          </a:solidFill>
          <a:ln/>
        </p:spPr>
        <p:txBody>
          <a:bodyPr/>
          <a:lstStyle/>
          <a:p>
            <a:endParaRPr lang="pl-PL"/>
          </a:p>
        </p:txBody>
      </p:sp>
      <p:sp>
        <p:nvSpPr>
          <p:cNvPr id="3" name="Text 1"/>
          <p:cNvSpPr>
            <a:spLocks noGrp="1"/>
          </p:cNvSpPr>
          <p:nvPr>
            <p:ph type="title"/>
          </p:nvPr>
        </p:nvSpPr>
        <p:spPr>
          <a:xfrm>
            <a:off x="812800" y="1016000"/>
            <a:ext cx="9906000" cy="960211"/>
          </a:xfrm>
          <a:prstGeom prst="rect">
            <a:avLst/>
          </a:prstGeom>
          <a:noFill/>
          <a:ln/>
        </p:spPr>
        <p:txBody>
          <a:bodyPr wrap="square" lIns="0" tIns="0" rIns="0" bIns="0" rtlCol="0" anchor="t">
            <a:normAutofit/>
          </a:bodyPr>
          <a:lstStyle/>
          <a:p>
            <a:pPr marL="0" indent="0" algn="l">
              <a:lnSpc>
                <a:spcPts val="3774"/>
              </a:lnSpc>
              <a:buNone/>
            </a:pPr>
            <a:r>
              <a:rPr lang="en-US" sz="3431" b="1" i="0" dirty="0">
                <a:solidFill>
                  <a:srgbClr val="000000"/>
                </a:solidFill>
                <a:latin typeface="Lato" pitchFamily="34" charset="0"/>
                <a:ea typeface="Lato" pitchFamily="34" charset="-122"/>
                <a:cs typeface="Lato" pitchFamily="34" charset="-120"/>
              </a:rPr>
              <a:t>Gallery – one large and two smaller photos</a:t>
            </a:r>
            <a:endParaRPr lang="en-US" sz="3431" dirty="0"/>
          </a:p>
        </p:txBody>
      </p:sp>
      <p:pic>
        <p:nvPicPr>
          <p:cNvPr id="4" name="Image 0" descr="Photo placeholder"/>
          <p:cNvPicPr>
            <a:picLocks noChangeAspect="1"/>
          </p:cNvPicPr>
          <p:nvPr/>
        </p:nvPicPr>
        <p:blipFill>
          <a:blip r:embed="rId3"/>
          <a:srcRect l="3125" r="3125"/>
          <a:stretch/>
        </p:blipFill>
        <p:spPr>
          <a:xfrm>
            <a:off x="812800" y="2255614"/>
            <a:ext cx="6350000" cy="3810000"/>
          </a:xfrm>
          <a:prstGeom prst="rect">
            <a:avLst/>
          </a:prstGeom>
        </p:spPr>
      </p:pic>
      <p:pic>
        <p:nvPicPr>
          <p:cNvPr id="5" name="Image 1" descr="Photo placeholder"/>
          <p:cNvPicPr>
            <a:picLocks noChangeAspect="1"/>
          </p:cNvPicPr>
          <p:nvPr/>
        </p:nvPicPr>
        <p:blipFill>
          <a:blip r:embed="rId3"/>
          <a:srcRect t="12533" b="12533"/>
          <a:stretch/>
        </p:blipFill>
        <p:spPr>
          <a:xfrm>
            <a:off x="7366000" y="2255614"/>
            <a:ext cx="4013200" cy="1691595"/>
          </a:xfrm>
          <a:prstGeom prst="rect">
            <a:avLst/>
          </a:prstGeom>
        </p:spPr>
      </p:pic>
      <p:pic>
        <p:nvPicPr>
          <p:cNvPr id="6" name="Image 2" descr="Photo placeholder"/>
          <p:cNvPicPr>
            <a:picLocks noChangeAspect="1"/>
          </p:cNvPicPr>
          <p:nvPr/>
        </p:nvPicPr>
        <p:blipFill>
          <a:blip r:embed="rId3"/>
          <a:srcRect t="12533" b="12533"/>
          <a:stretch/>
        </p:blipFill>
        <p:spPr>
          <a:xfrm>
            <a:off x="7366000" y="4150407"/>
            <a:ext cx="4013200" cy="1915207"/>
          </a:xfrm>
          <a:prstGeom prst="rect">
            <a:avLst/>
          </a:prstGeom>
        </p:spPr>
      </p:pic>
      <p:pic>
        <p:nvPicPr>
          <p:cNvPr id="7" name="Image 3" descr="JKU emblem"/>
          <p:cNvPicPr>
            <a:picLocks noChangeAspect="1"/>
          </p:cNvPicPr>
          <p:nvPr/>
        </p:nvPicPr>
        <p:blipFill>
          <a:blip r:embed="rId4"/>
          <a:srcRect/>
          <a:stretch/>
        </p:blipFill>
        <p:spPr>
          <a:xfrm>
            <a:off x="812800" y="6248400"/>
            <a:ext cx="292100" cy="254000"/>
          </a:xfrm>
          <a:prstGeom prst="rect">
            <a:avLst/>
          </a:prstGeom>
        </p:spPr>
      </p:pic>
      <p:sp>
        <p:nvSpPr>
          <p:cNvPr id="8" name="Text 2"/>
          <p:cNvSpPr/>
          <p:nvPr/>
        </p:nvSpPr>
        <p:spPr>
          <a:xfrm>
            <a:off x="1231900" y="6268734"/>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9" name="Text 3"/>
          <p:cNvSpPr/>
          <p:nvPr/>
        </p:nvSpPr>
        <p:spPr>
          <a:xfrm>
            <a:off x="10820400" y="6268734"/>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F2F2"/>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850265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Three photos with captions</a:t>
            </a:r>
            <a:endParaRPr lang="en-US" sz="3600" dirty="0"/>
          </a:p>
        </p:txBody>
      </p:sp>
      <p:pic>
        <p:nvPicPr>
          <p:cNvPr id="3" name="Image 0" descr="Photo placeholder"/>
          <p:cNvPicPr>
            <a:picLocks noChangeAspect="1"/>
          </p:cNvPicPr>
          <p:nvPr/>
        </p:nvPicPr>
        <p:blipFill>
          <a:blip r:embed="rId3"/>
          <a:srcRect l="15930" r="15930"/>
          <a:stretch/>
        </p:blipFill>
        <p:spPr>
          <a:xfrm>
            <a:off x="812800" y="1620459"/>
            <a:ext cx="3384550" cy="2794000"/>
          </a:xfrm>
          <a:prstGeom prst="rect">
            <a:avLst/>
          </a:prstGeom>
        </p:spPr>
      </p:pic>
      <p:sp>
        <p:nvSpPr>
          <p:cNvPr id="4" name="Shape 1"/>
          <p:cNvSpPr/>
          <p:nvPr/>
        </p:nvSpPr>
        <p:spPr>
          <a:xfrm>
            <a:off x="812800" y="4541459"/>
            <a:ext cx="304800" cy="38100"/>
          </a:xfrm>
          <a:prstGeom prst="rect">
            <a:avLst/>
          </a:prstGeom>
          <a:solidFill>
            <a:srgbClr val="E52528"/>
          </a:solidFill>
          <a:ln/>
        </p:spPr>
        <p:txBody>
          <a:bodyPr/>
          <a:lstStyle/>
          <a:p>
            <a:endParaRPr lang="pl-PL"/>
          </a:p>
        </p:txBody>
      </p:sp>
      <p:sp>
        <p:nvSpPr>
          <p:cNvPr id="5" name="Text 2"/>
          <p:cNvSpPr/>
          <p:nvPr/>
        </p:nvSpPr>
        <p:spPr>
          <a:xfrm>
            <a:off x="812800" y="4706559"/>
            <a:ext cx="3488267"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Lato" pitchFamily="34" charset="0"/>
                <a:ea typeface="Lato" pitchFamily="34" charset="-122"/>
                <a:cs typeface="Lato" pitchFamily="34" charset="-120"/>
              </a:rPr>
              <a:t>First photo caption</a:t>
            </a:r>
            <a:endParaRPr lang="en-US" sz="1500" dirty="0"/>
          </a:p>
        </p:txBody>
      </p:sp>
      <p:sp>
        <p:nvSpPr>
          <p:cNvPr id="6" name="Text 3"/>
          <p:cNvSpPr/>
          <p:nvPr/>
        </p:nvSpPr>
        <p:spPr>
          <a:xfrm>
            <a:off x="812800" y="5081209"/>
            <a:ext cx="3488267" cy="246365"/>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6F6F6E"/>
                </a:solidFill>
                <a:latin typeface="Lato" pitchFamily="34" charset="0"/>
                <a:ea typeface="Lato" pitchFamily="34" charset="-122"/>
                <a:cs typeface="Lato" pitchFamily="34" charset="-120"/>
              </a:rPr>
              <a:t>One-sentence description.</a:t>
            </a:r>
            <a:endParaRPr lang="en-US" sz="1200" dirty="0"/>
          </a:p>
        </p:txBody>
      </p:sp>
      <p:pic>
        <p:nvPicPr>
          <p:cNvPr id="7" name="Image 1" descr="Photo placeholder"/>
          <p:cNvPicPr>
            <a:picLocks noChangeAspect="1"/>
          </p:cNvPicPr>
          <p:nvPr/>
        </p:nvPicPr>
        <p:blipFill>
          <a:blip r:embed="rId3"/>
          <a:srcRect l="15930" r="15930"/>
          <a:stretch/>
        </p:blipFill>
        <p:spPr>
          <a:xfrm>
            <a:off x="4402667" y="1620459"/>
            <a:ext cx="3384550" cy="2794000"/>
          </a:xfrm>
          <a:prstGeom prst="rect">
            <a:avLst/>
          </a:prstGeom>
        </p:spPr>
      </p:pic>
      <p:sp>
        <p:nvSpPr>
          <p:cNvPr id="8" name="Shape 4"/>
          <p:cNvSpPr/>
          <p:nvPr/>
        </p:nvSpPr>
        <p:spPr>
          <a:xfrm>
            <a:off x="4402667" y="4541459"/>
            <a:ext cx="304800" cy="38100"/>
          </a:xfrm>
          <a:prstGeom prst="rect">
            <a:avLst/>
          </a:prstGeom>
          <a:solidFill>
            <a:srgbClr val="E52528"/>
          </a:solidFill>
          <a:ln/>
        </p:spPr>
        <p:txBody>
          <a:bodyPr/>
          <a:lstStyle/>
          <a:p>
            <a:endParaRPr lang="pl-PL"/>
          </a:p>
        </p:txBody>
      </p:sp>
      <p:sp>
        <p:nvSpPr>
          <p:cNvPr id="9" name="Text 5"/>
          <p:cNvSpPr/>
          <p:nvPr/>
        </p:nvSpPr>
        <p:spPr>
          <a:xfrm>
            <a:off x="4402667" y="4706559"/>
            <a:ext cx="3488267"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Lato" pitchFamily="34" charset="0"/>
                <a:ea typeface="Lato" pitchFamily="34" charset="-122"/>
                <a:cs typeface="Lato" pitchFamily="34" charset="-120"/>
              </a:rPr>
              <a:t>Second photo caption</a:t>
            </a:r>
            <a:endParaRPr lang="en-US" sz="1500" dirty="0"/>
          </a:p>
        </p:txBody>
      </p:sp>
      <p:sp>
        <p:nvSpPr>
          <p:cNvPr id="10" name="Text 6"/>
          <p:cNvSpPr/>
          <p:nvPr/>
        </p:nvSpPr>
        <p:spPr>
          <a:xfrm>
            <a:off x="4402667" y="5081209"/>
            <a:ext cx="3488267" cy="246365"/>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6F6F6E"/>
                </a:solidFill>
                <a:latin typeface="Lato" pitchFamily="34" charset="0"/>
                <a:ea typeface="Lato" pitchFamily="34" charset="-122"/>
                <a:cs typeface="Lato" pitchFamily="34" charset="-120"/>
              </a:rPr>
              <a:t>One-sentence description.</a:t>
            </a:r>
            <a:endParaRPr lang="en-US" sz="1200" dirty="0"/>
          </a:p>
        </p:txBody>
      </p:sp>
      <p:pic>
        <p:nvPicPr>
          <p:cNvPr id="11" name="Image 2" descr="Photo placeholder"/>
          <p:cNvPicPr>
            <a:picLocks noChangeAspect="1"/>
          </p:cNvPicPr>
          <p:nvPr/>
        </p:nvPicPr>
        <p:blipFill>
          <a:blip r:embed="rId3"/>
          <a:srcRect l="15930" r="15930"/>
          <a:stretch/>
        </p:blipFill>
        <p:spPr>
          <a:xfrm>
            <a:off x="7992534" y="1620459"/>
            <a:ext cx="3384550" cy="2794000"/>
          </a:xfrm>
          <a:prstGeom prst="rect">
            <a:avLst/>
          </a:prstGeom>
        </p:spPr>
      </p:pic>
      <p:sp>
        <p:nvSpPr>
          <p:cNvPr id="12" name="Shape 7"/>
          <p:cNvSpPr/>
          <p:nvPr/>
        </p:nvSpPr>
        <p:spPr>
          <a:xfrm>
            <a:off x="7992534" y="4541459"/>
            <a:ext cx="304800" cy="38100"/>
          </a:xfrm>
          <a:prstGeom prst="rect">
            <a:avLst/>
          </a:prstGeom>
          <a:solidFill>
            <a:srgbClr val="E52528"/>
          </a:solidFill>
          <a:ln/>
        </p:spPr>
        <p:txBody>
          <a:bodyPr/>
          <a:lstStyle/>
          <a:p>
            <a:endParaRPr lang="pl-PL"/>
          </a:p>
        </p:txBody>
      </p:sp>
      <p:sp>
        <p:nvSpPr>
          <p:cNvPr id="13" name="Text 8"/>
          <p:cNvSpPr/>
          <p:nvPr/>
        </p:nvSpPr>
        <p:spPr>
          <a:xfrm>
            <a:off x="7992534" y="4706559"/>
            <a:ext cx="3488267"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Lato" pitchFamily="34" charset="0"/>
                <a:ea typeface="Lato" pitchFamily="34" charset="-122"/>
                <a:cs typeface="Lato" pitchFamily="34" charset="-120"/>
              </a:rPr>
              <a:t>Third photo caption</a:t>
            </a:r>
            <a:endParaRPr lang="en-US" sz="1500" dirty="0"/>
          </a:p>
        </p:txBody>
      </p:sp>
      <p:sp>
        <p:nvSpPr>
          <p:cNvPr id="14" name="Text 9"/>
          <p:cNvSpPr/>
          <p:nvPr/>
        </p:nvSpPr>
        <p:spPr>
          <a:xfrm>
            <a:off x="7992534" y="5081209"/>
            <a:ext cx="3488267" cy="246365"/>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6F6F6E"/>
                </a:solidFill>
                <a:latin typeface="Lato" pitchFamily="34" charset="0"/>
                <a:ea typeface="Lato" pitchFamily="34" charset="-122"/>
                <a:cs typeface="Lato" pitchFamily="34" charset="-120"/>
              </a:rPr>
              <a:t>One-sentence description.</a:t>
            </a:r>
            <a:endParaRPr lang="en-US" sz="1200" dirty="0"/>
          </a:p>
        </p:txBody>
      </p:sp>
      <p:pic>
        <p:nvPicPr>
          <p:cNvPr id="15" name="Image 3" descr="JKU emblem"/>
          <p:cNvPicPr>
            <a:picLocks noChangeAspect="1"/>
          </p:cNvPicPr>
          <p:nvPr/>
        </p:nvPicPr>
        <p:blipFill>
          <a:blip r:embed="rId4"/>
          <a:srcRect/>
          <a:stretch/>
        </p:blipFill>
        <p:spPr>
          <a:xfrm>
            <a:off x="812800" y="6248400"/>
            <a:ext cx="292100" cy="254000"/>
          </a:xfrm>
          <a:prstGeom prst="rect">
            <a:avLst/>
          </a:prstGeom>
        </p:spPr>
      </p:pic>
      <p:sp>
        <p:nvSpPr>
          <p:cNvPr id="16" name="Text 10"/>
          <p:cNvSpPr/>
          <p:nvPr/>
        </p:nvSpPr>
        <p:spPr>
          <a:xfrm>
            <a:off x="1231900" y="6268734"/>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17" name="Text 11"/>
          <p:cNvSpPr/>
          <p:nvPr/>
        </p:nvSpPr>
        <p:spPr>
          <a:xfrm>
            <a:off x="10820400" y="6268734"/>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F2F2"/>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8502650"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Two photos with captions</a:t>
            </a:r>
            <a:endParaRPr lang="en-US" sz="3600" dirty="0"/>
          </a:p>
        </p:txBody>
      </p:sp>
      <p:pic>
        <p:nvPicPr>
          <p:cNvPr id="3" name="Image 0" descr="Photo placeholder"/>
          <p:cNvPicPr>
            <a:picLocks noChangeAspect="1"/>
          </p:cNvPicPr>
          <p:nvPr/>
        </p:nvPicPr>
        <p:blipFill>
          <a:blip r:embed="rId3"/>
          <a:srcRect t="2070" b="2070"/>
          <a:stretch/>
        </p:blipFill>
        <p:spPr>
          <a:xfrm>
            <a:off x="812800" y="1620459"/>
            <a:ext cx="5181600" cy="2794000"/>
          </a:xfrm>
          <a:prstGeom prst="rect">
            <a:avLst/>
          </a:prstGeom>
        </p:spPr>
      </p:pic>
      <p:sp>
        <p:nvSpPr>
          <p:cNvPr id="4" name="Shape 1"/>
          <p:cNvSpPr/>
          <p:nvPr/>
        </p:nvSpPr>
        <p:spPr>
          <a:xfrm>
            <a:off x="812800" y="4541459"/>
            <a:ext cx="304800" cy="38100"/>
          </a:xfrm>
          <a:prstGeom prst="rect">
            <a:avLst/>
          </a:prstGeom>
          <a:solidFill>
            <a:srgbClr val="E52528"/>
          </a:solidFill>
          <a:ln/>
        </p:spPr>
        <p:txBody>
          <a:bodyPr/>
          <a:lstStyle/>
          <a:p>
            <a:endParaRPr lang="pl-PL"/>
          </a:p>
        </p:txBody>
      </p:sp>
      <p:sp>
        <p:nvSpPr>
          <p:cNvPr id="5" name="Text 2"/>
          <p:cNvSpPr/>
          <p:nvPr/>
        </p:nvSpPr>
        <p:spPr>
          <a:xfrm>
            <a:off x="812800" y="4706559"/>
            <a:ext cx="533704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Lato" pitchFamily="34" charset="0"/>
                <a:ea typeface="Lato" pitchFamily="34" charset="-122"/>
                <a:cs typeface="Lato" pitchFamily="34" charset="-120"/>
              </a:rPr>
              <a:t>First photo caption</a:t>
            </a:r>
            <a:endParaRPr lang="en-US" sz="1500" dirty="0"/>
          </a:p>
        </p:txBody>
      </p:sp>
      <p:sp>
        <p:nvSpPr>
          <p:cNvPr id="6" name="Text 3"/>
          <p:cNvSpPr/>
          <p:nvPr/>
        </p:nvSpPr>
        <p:spPr>
          <a:xfrm>
            <a:off x="812800" y="5081209"/>
            <a:ext cx="5337048" cy="246365"/>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6F6F6E"/>
                </a:solidFill>
                <a:latin typeface="Lato" pitchFamily="34" charset="0"/>
                <a:ea typeface="Lato" pitchFamily="34" charset="-122"/>
                <a:cs typeface="Lato" pitchFamily="34" charset="-120"/>
              </a:rPr>
              <a:t>One-sentence description.</a:t>
            </a:r>
            <a:endParaRPr lang="en-US" sz="1200" dirty="0"/>
          </a:p>
        </p:txBody>
      </p:sp>
      <p:pic>
        <p:nvPicPr>
          <p:cNvPr id="7" name="Image 1" descr="Photo placeholder"/>
          <p:cNvPicPr>
            <a:picLocks noChangeAspect="1"/>
          </p:cNvPicPr>
          <p:nvPr/>
        </p:nvPicPr>
        <p:blipFill>
          <a:blip r:embed="rId3"/>
          <a:srcRect t="2070" b="2070"/>
          <a:stretch/>
        </p:blipFill>
        <p:spPr>
          <a:xfrm>
            <a:off x="6197600" y="1620459"/>
            <a:ext cx="5181600" cy="2794000"/>
          </a:xfrm>
          <a:prstGeom prst="rect">
            <a:avLst/>
          </a:prstGeom>
        </p:spPr>
      </p:pic>
      <p:sp>
        <p:nvSpPr>
          <p:cNvPr id="8" name="Shape 4"/>
          <p:cNvSpPr/>
          <p:nvPr/>
        </p:nvSpPr>
        <p:spPr>
          <a:xfrm>
            <a:off x="6197600" y="4541459"/>
            <a:ext cx="304800" cy="38100"/>
          </a:xfrm>
          <a:prstGeom prst="rect">
            <a:avLst/>
          </a:prstGeom>
          <a:solidFill>
            <a:srgbClr val="E52528"/>
          </a:solidFill>
          <a:ln/>
        </p:spPr>
        <p:txBody>
          <a:bodyPr/>
          <a:lstStyle/>
          <a:p>
            <a:endParaRPr lang="pl-PL"/>
          </a:p>
        </p:txBody>
      </p:sp>
      <p:sp>
        <p:nvSpPr>
          <p:cNvPr id="9" name="Text 5"/>
          <p:cNvSpPr/>
          <p:nvPr/>
        </p:nvSpPr>
        <p:spPr>
          <a:xfrm>
            <a:off x="6197600" y="4706559"/>
            <a:ext cx="5337048"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00000"/>
                </a:solidFill>
                <a:latin typeface="Lato" pitchFamily="34" charset="0"/>
                <a:ea typeface="Lato" pitchFamily="34" charset="-122"/>
                <a:cs typeface="Lato" pitchFamily="34" charset="-120"/>
              </a:rPr>
              <a:t>Second photo caption</a:t>
            </a:r>
            <a:endParaRPr lang="en-US" sz="1500" dirty="0"/>
          </a:p>
        </p:txBody>
      </p:sp>
      <p:sp>
        <p:nvSpPr>
          <p:cNvPr id="10" name="Text 6"/>
          <p:cNvSpPr/>
          <p:nvPr/>
        </p:nvSpPr>
        <p:spPr>
          <a:xfrm>
            <a:off x="6197600" y="5081209"/>
            <a:ext cx="5337048" cy="246365"/>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6F6F6E"/>
                </a:solidFill>
                <a:latin typeface="Lato" pitchFamily="34" charset="0"/>
                <a:ea typeface="Lato" pitchFamily="34" charset="-122"/>
                <a:cs typeface="Lato" pitchFamily="34" charset="-120"/>
              </a:rPr>
              <a:t>One-sentence description.</a:t>
            </a:r>
            <a:endParaRPr lang="en-US" sz="1200" dirty="0"/>
          </a:p>
        </p:txBody>
      </p:sp>
      <p:pic>
        <p:nvPicPr>
          <p:cNvPr id="11" name="Image 2" descr="JKU emblem"/>
          <p:cNvPicPr>
            <a:picLocks noChangeAspect="1"/>
          </p:cNvPicPr>
          <p:nvPr/>
        </p:nvPicPr>
        <p:blipFill>
          <a:blip r:embed="rId4"/>
          <a:srcRect/>
          <a:stretch/>
        </p:blipFill>
        <p:spPr>
          <a:xfrm>
            <a:off x="812800" y="6248400"/>
            <a:ext cx="292100" cy="254000"/>
          </a:xfrm>
          <a:prstGeom prst="rect">
            <a:avLst/>
          </a:prstGeom>
        </p:spPr>
      </p:pic>
      <p:sp>
        <p:nvSpPr>
          <p:cNvPr id="12" name="Text 7"/>
          <p:cNvSpPr/>
          <p:nvPr/>
        </p:nvSpPr>
        <p:spPr>
          <a:xfrm>
            <a:off x="1231900" y="6268740"/>
            <a:ext cx="4578350" cy="23873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F6F6E"/>
                </a:solidFill>
                <a:latin typeface="Lato" pitchFamily="34" charset="0"/>
                <a:ea typeface="Lato" pitchFamily="34" charset="-122"/>
                <a:cs typeface="Lato" pitchFamily="34" charset="-120"/>
              </a:rPr>
              <a:t>Jan Kochanowski University of Kielce</a:t>
            </a:r>
            <a:endParaRPr lang="en-US" sz="1200" dirty="0"/>
          </a:p>
        </p:txBody>
      </p:sp>
      <p:sp>
        <p:nvSpPr>
          <p:cNvPr id="13" name="Text 8"/>
          <p:cNvSpPr/>
          <p:nvPr/>
        </p:nvSpPr>
        <p:spPr>
          <a:xfrm>
            <a:off x="10820400" y="6268740"/>
            <a:ext cx="558800" cy="23873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F6F6E"/>
                </a:solidFill>
                <a:latin typeface="Lato" pitchFamily="34" charset="0"/>
                <a:ea typeface="Lato" pitchFamily="34" charset="-122"/>
                <a:cs typeface="Lato"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a:effectLst/>
      </p:bgPr>
    </p:bg>
    <p:spTree>
      <p:nvGrpSpPr>
        <p:cNvPr id="1" name=""/>
        <p:cNvGrpSpPr/>
        <p:nvPr/>
      </p:nvGrpSpPr>
      <p:grpSpPr>
        <a:xfrm>
          <a:off x="0" y="0"/>
          <a:ext cx="0" cy="0"/>
          <a:chOff x="0" y="0"/>
          <a:chExt cx="0" cy="0"/>
        </a:xfrm>
      </p:grpSpPr>
      <p:pic>
        <p:nvPicPr>
          <p:cNvPr id="2" name="Image 0" descr="Placeholder for a full-bleed photo"/>
          <p:cNvPicPr>
            <a:picLocks noChangeAspect="1"/>
          </p:cNvPicPr>
          <p:nvPr/>
        </p:nvPicPr>
        <p:blipFill>
          <a:blip r:embed="rId3"/>
          <a:srcRect/>
          <a:stretch/>
        </p:blipFill>
        <p:spPr>
          <a:xfrm>
            <a:off x="0" y="0"/>
            <a:ext cx="12192000" cy="6858000"/>
          </a:xfrm>
          <a:prstGeom prst="rect">
            <a:avLst/>
          </a:prstGeom>
        </p:spPr>
      </p:pic>
      <p:pic>
        <p:nvPicPr>
          <p:cNvPr id="3" name="Image 1" descr="Graphic element K"/>
          <p:cNvPicPr>
            <a:picLocks noChangeAspect="1"/>
          </p:cNvPicPr>
          <p:nvPr/>
        </p:nvPicPr>
        <p:blipFill>
          <a:blip r:embed="rId4"/>
          <a:srcRect t="-17" b="-17"/>
          <a:stretch/>
        </p:blipFill>
        <p:spPr>
          <a:xfrm>
            <a:off x="7486650" y="0"/>
            <a:ext cx="4705350" cy="6858000"/>
          </a:xfrm>
          <a:prstGeom prst="rect">
            <a:avLst/>
          </a:prstGeom>
        </p:spPr>
      </p:pic>
      <p:sp>
        <p:nvSpPr>
          <p:cNvPr id="4" name="Shape 0"/>
          <p:cNvSpPr/>
          <p:nvPr/>
        </p:nvSpPr>
        <p:spPr>
          <a:xfrm>
            <a:off x="812800" y="3760564"/>
            <a:ext cx="5588000" cy="2284639"/>
          </a:xfrm>
          <a:prstGeom prst="rect">
            <a:avLst/>
          </a:prstGeom>
          <a:solidFill>
            <a:srgbClr val="FFFFFF"/>
          </a:solidFill>
          <a:ln/>
        </p:spPr>
        <p:txBody>
          <a:bodyPr/>
          <a:lstStyle/>
          <a:p>
            <a:endParaRPr lang="pl-PL"/>
          </a:p>
        </p:txBody>
      </p:sp>
      <p:sp>
        <p:nvSpPr>
          <p:cNvPr id="5" name="Shape 1"/>
          <p:cNvSpPr/>
          <p:nvPr/>
        </p:nvSpPr>
        <p:spPr>
          <a:xfrm>
            <a:off x="850900" y="3760564"/>
            <a:ext cx="0" cy="2284639"/>
          </a:xfrm>
          <a:prstGeom prst="line">
            <a:avLst/>
          </a:prstGeom>
          <a:noFill/>
          <a:ln w="76200">
            <a:solidFill>
              <a:srgbClr val="E52528"/>
            </a:solidFill>
            <a:prstDash val="solid"/>
          </a:ln>
        </p:spPr>
        <p:txBody>
          <a:bodyPr/>
          <a:lstStyle/>
          <a:p>
            <a:endParaRPr lang="pl-PL"/>
          </a:p>
        </p:txBody>
      </p:sp>
      <p:sp>
        <p:nvSpPr>
          <p:cNvPr id="6" name="Text 2"/>
          <p:cNvSpPr/>
          <p:nvPr/>
        </p:nvSpPr>
        <p:spPr>
          <a:xfrm>
            <a:off x="1291771" y="4116164"/>
            <a:ext cx="4843708" cy="23873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E52528"/>
                </a:solidFill>
                <a:latin typeface="Lato" pitchFamily="34" charset="0"/>
                <a:ea typeface="Lato" pitchFamily="34" charset="-122"/>
                <a:cs typeface="Lato" pitchFamily="34" charset="-120"/>
              </a:rPr>
              <a:t>[LABEL]</a:t>
            </a:r>
            <a:endParaRPr lang="en-US" sz="1200" dirty="0"/>
          </a:p>
        </p:txBody>
      </p:sp>
      <p:sp>
        <p:nvSpPr>
          <p:cNvPr id="7" name="Text 3"/>
          <p:cNvSpPr>
            <a:spLocks noGrp="1"/>
          </p:cNvSpPr>
          <p:nvPr>
            <p:ph type="title"/>
          </p:nvPr>
        </p:nvSpPr>
        <p:spPr>
          <a:xfrm>
            <a:off x="1291771" y="4481891"/>
            <a:ext cx="4843708" cy="52826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000000"/>
                </a:solidFill>
                <a:latin typeface="Lato" pitchFamily="34" charset="0"/>
                <a:ea typeface="Lato" pitchFamily="34" charset="-122"/>
                <a:cs typeface="Lato" pitchFamily="34" charset="-120"/>
              </a:rPr>
              <a:t>Full-bleed photo</a:t>
            </a:r>
            <a:endParaRPr lang="en-US" sz="3600" dirty="0"/>
          </a:p>
        </p:txBody>
      </p:sp>
      <p:sp>
        <p:nvSpPr>
          <p:cNvPr id="8" name="Text 4"/>
          <p:cNvSpPr/>
          <p:nvPr/>
        </p:nvSpPr>
        <p:spPr>
          <a:xfrm>
            <a:off x="1291771" y="5137150"/>
            <a:ext cx="4843708"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6F6F6E"/>
                </a:solidFill>
                <a:latin typeface="Lato" pitchFamily="34" charset="0"/>
                <a:ea typeface="Lato" pitchFamily="34" charset="-122"/>
                <a:cs typeface="Lato" pitchFamily="34" charset="-120"/>
              </a:rPr>
              <a:t>A white text block over the photo – a short comment or quote.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8128000" y="0"/>
            <a:ext cx="4064000" cy="6858000"/>
          </a:xfrm>
          <a:prstGeom prst="rect">
            <a:avLst/>
          </a:prstGeom>
          <a:solidFill>
            <a:srgbClr val="E52528"/>
          </a:solidFill>
          <a:ln/>
        </p:spPr>
        <p:txBody>
          <a:bodyPr/>
          <a:lstStyle/>
          <a:p>
            <a:endParaRPr lang="pl-PL"/>
          </a:p>
        </p:txBody>
      </p:sp>
      <p:pic>
        <p:nvPicPr>
          <p:cNvPr id="3" name="Image 0" descr="Jan Kochanowski University of Kielce logo (white, vertical)"/>
          <p:cNvPicPr>
            <a:picLocks noChangeAspect="1"/>
          </p:cNvPicPr>
          <p:nvPr/>
        </p:nvPicPr>
        <p:blipFill>
          <a:blip r:embed="rId3"/>
          <a:srcRect t="-279" b="-279"/>
          <a:stretch/>
        </p:blipFill>
        <p:spPr>
          <a:xfrm>
            <a:off x="9080500" y="2000250"/>
            <a:ext cx="2159000" cy="2857500"/>
          </a:xfrm>
          <a:prstGeom prst="rect">
            <a:avLst/>
          </a:prstGeom>
        </p:spPr>
      </p:pic>
      <p:sp>
        <p:nvSpPr>
          <p:cNvPr id="4" name="Text 1"/>
          <p:cNvSpPr/>
          <p:nvPr/>
        </p:nvSpPr>
        <p:spPr>
          <a:xfrm>
            <a:off x="812800" y="812800"/>
            <a:ext cx="10883392" cy="23873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E52528"/>
                </a:solidFill>
                <a:latin typeface="Lato" pitchFamily="34" charset="0"/>
                <a:ea typeface="Lato" pitchFamily="34" charset="-122"/>
                <a:cs typeface="Lato" pitchFamily="34" charset="-120"/>
              </a:rPr>
              <a:t>THE END</a:t>
            </a:r>
            <a:endParaRPr lang="en-US" sz="1200" dirty="0"/>
          </a:p>
        </p:txBody>
      </p:sp>
      <p:sp>
        <p:nvSpPr>
          <p:cNvPr id="5" name="Text 2"/>
          <p:cNvSpPr>
            <a:spLocks noGrp="1"/>
          </p:cNvSpPr>
          <p:nvPr>
            <p:ph type="title"/>
          </p:nvPr>
        </p:nvSpPr>
        <p:spPr>
          <a:xfrm>
            <a:off x="812800" y="2308603"/>
            <a:ext cx="6278880" cy="1476224"/>
          </a:xfrm>
          <a:prstGeom prst="rect">
            <a:avLst/>
          </a:prstGeom>
          <a:noFill/>
          <a:ln/>
        </p:spPr>
        <p:txBody>
          <a:bodyPr wrap="square" lIns="0" tIns="0" rIns="0" bIns="0" rtlCol="0" anchor="t">
            <a:normAutofit/>
          </a:bodyPr>
          <a:lstStyle/>
          <a:p>
            <a:pPr marL="0" indent="0" algn="l">
              <a:lnSpc>
                <a:spcPts val="5712"/>
              </a:lnSpc>
              <a:buNone/>
            </a:pPr>
            <a:r>
              <a:rPr lang="en-US" sz="5600" b="1" i="0" dirty="0">
                <a:solidFill>
                  <a:srgbClr val="FFFFFF"/>
                </a:solidFill>
                <a:latin typeface="Lato" pitchFamily="34" charset="0"/>
                <a:ea typeface="Lato" pitchFamily="34" charset="-122"/>
                <a:cs typeface="Lato" pitchFamily="34" charset="-120"/>
              </a:rPr>
              <a:t>Thank you for your attention</a:t>
            </a:r>
            <a:endParaRPr lang="en-US" sz="5600" dirty="0"/>
          </a:p>
        </p:txBody>
      </p:sp>
      <p:sp>
        <p:nvSpPr>
          <p:cNvPr id="6" name="Text 3"/>
          <p:cNvSpPr/>
          <p:nvPr/>
        </p:nvSpPr>
        <p:spPr>
          <a:xfrm>
            <a:off x="812800" y="5041900"/>
            <a:ext cx="588645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FFFFF"/>
                </a:solidFill>
                <a:latin typeface="Lato" pitchFamily="34" charset="0"/>
                <a:ea typeface="Lato" pitchFamily="34" charset="-122"/>
                <a:cs typeface="Lato" pitchFamily="34" charset="-120"/>
              </a:rPr>
              <a:t>[Full name]</a:t>
            </a:r>
            <a:endParaRPr lang="en-US" sz="2000" dirty="0"/>
          </a:p>
        </p:txBody>
      </p:sp>
      <p:sp>
        <p:nvSpPr>
          <p:cNvPr id="7" name="Text 4"/>
          <p:cNvSpPr/>
          <p:nvPr/>
        </p:nvSpPr>
        <p:spPr>
          <a:xfrm>
            <a:off x="812800" y="5473700"/>
            <a:ext cx="5886450" cy="59690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B4B4B3"/>
                </a:solidFill>
                <a:latin typeface="Lato" pitchFamily="34" charset="0"/>
                <a:ea typeface="Lato" pitchFamily="34" charset="-122"/>
                <a:cs typeface="Lato" pitchFamily="34" charset="-120"/>
              </a:rPr>
              <a:t>[e-mail] · [phone]</a:t>
            </a:r>
            <a:endParaRPr lang="en-US" sz="1500" dirty="0"/>
          </a:p>
          <a:p>
            <a:pPr marL="0" indent="0" algn="l">
              <a:lnSpc>
                <a:spcPts val="2250"/>
              </a:lnSpc>
              <a:buNone/>
            </a:pPr>
            <a:r>
              <a:rPr lang="en-US" sz="1500" dirty="0">
                <a:solidFill>
                  <a:srgbClr val="B4B4B3"/>
                </a:solidFill>
                <a:latin typeface="Lato" pitchFamily="34" charset="0"/>
                <a:ea typeface="Lato" pitchFamily="34" charset="-122"/>
                <a:cs typeface="Lato" pitchFamily="34" charset="-120"/>
              </a:rPr>
              <a:t>ujk.edu.pl</a:t>
            </a:r>
            <a:endParaRPr lang="en-US" sz="1500" dirty="0"/>
          </a:p>
        </p:txBody>
      </p:sp>
    </p:spTree>
  </p:cSld>
  <p:clrMapOvr>
    <a:masterClrMapping/>
  </p:clrMapOvr>
</p:sld>
</file>

<file path=ppt/theme/theme1.xml><?xml version="1.0" encoding="utf-8"?>
<a:theme xmlns:a="http://schemas.openxmlformats.org/drawingml/2006/main" name="Jan Kochanowski University of Kielce – presentation template">
  <a:themeElements>
    <a:clrScheme name="Jan Kochanowski University of Kielce – presentation template">
      <a:dk1>
        <a:srgbClr val="000000"/>
      </a:dk1>
      <a:lt1>
        <a:srgbClr val="FFFFFF"/>
      </a:lt1>
      <a:dk2>
        <a:srgbClr val="404040"/>
      </a:dk2>
      <a:lt2>
        <a:srgbClr val="E6E6E6"/>
      </a:lt2>
      <a:accent1>
        <a:srgbClr val="E52528"/>
      </a:accent1>
      <a:accent2>
        <a:srgbClr val="6F6F6E"/>
      </a:accent2>
      <a:accent3>
        <a:srgbClr val="B4B4B3"/>
      </a:accent3>
      <a:accent4>
        <a:srgbClr val="9AA0A6"/>
      </a:accent4>
      <a:accent5>
        <a:srgbClr val="666666"/>
      </a:accent5>
      <a:accent6>
        <a:srgbClr val="8C8C8C"/>
      </a:accent6>
      <a:hlink>
        <a:srgbClr val="0563C1"/>
      </a:hlink>
      <a:folHlink>
        <a:srgbClr val="954F72"/>
      </a:folHlink>
    </a:clrScheme>
    <a:fontScheme name="Jan Kochanowski University of Kielce – presentation templat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791</Words>
  <Application>Microsoft Office PowerPoint</Application>
  <PresentationFormat>Panoramiczny</PresentationFormat>
  <Paragraphs>129</Paragraphs>
  <Slides>15</Slides>
  <Notes>15</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15</vt:i4>
      </vt:variant>
    </vt:vector>
  </HeadingPairs>
  <TitlesOfParts>
    <vt:vector size="18" baseType="lpstr">
      <vt:lpstr>Lato</vt:lpstr>
      <vt:lpstr>Arial</vt:lpstr>
      <vt:lpstr>Jan Kochanowski University of Kielce – presentation template</vt:lpstr>
      <vt:lpstr>Presentation title on two lines</vt:lpstr>
      <vt:lpstr>Presentation title</vt:lpstr>
      <vt:lpstr>Agenda</vt:lpstr>
      <vt:lpstr>Section title</vt:lpstr>
      <vt:lpstr>Slide title with a text block</vt:lpstr>
      <vt:lpstr>Slide title with two columns</vt:lpstr>
      <vt:lpstr>Text blocks on a highlighted background</vt:lpstr>
      <vt:lpstr>The University in numbers</vt:lpstr>
      <vt:lpstr>Visual material</vt:lpstr>
      <vt:lpstr>Slide title with a photo</vt:lpstr>
      <vt:lpstr>Gallery – one large and two smaller photos</vt:lpstr>
      <vt:lpstr>Three photos with captions</vt:lpstr>
      <vt:lpstr>Two photos with captions</vt:lpstr>
      <vt:lpstr>Full-bleed photo</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 Kochanowski University of Kielce – presentation template</dc:title>
  <dc:subject/>
  <dc:creator/>
  <cp:lastModifiedBy>Tomasz Chrząstek</cp:lastModifiedBy>
  <cp:revision>3</cp:revision>
  <dcterms:created xsi:type="dcterms:W3CDTF">2026-10-15T06:18:15Z</dcterms:created>
  <dcterms:modified xsi:type="dcterms:W3CDTF">2026-10-15T06:24:45Z</dcterms:modified>
</cp:coreProperties>
</file>